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handoutMasterIdLst>
    <p:handoutMasterId r:id="rId5"/>
  </p:handoutMasterIdLst>
  <p:sldIdLst>
    <p:sldId id="265" r:id="rId2"/>
    <p:sldId id="268"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339933"/>
    <a:srgbClr val="006600"/>
    <a:srgbClr val="0033CC"/>
    <a:srgbClr val="00808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57" autoAdjust="0"/>
    <p:restoredTop sz="92455" autoAdjust="0"/>
  </p:normalViewPr>
  <p:slideViewPr>
    <p:cSldViewPr snapToGrid="0">
      <p:cViewPr varScale="1">
        <p:scale>
          <a:sx n="129" d="100"/>
          <a:sy n="129" d="100"/>
        </p:scale>
        <p:origin x="1408" y="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r>
              <a:rPr lang="en-US" sz="1200" b="1" kern="1200" dirty="0" smtClean="0">
                <a:solidFill>
                  <a:schemeClr val="tx1"/>
                </a:solidFill>
                <a:effectLst/>
                <a:latin typeface="Arial" charset="0"/>
                <a:ea typeface="+mn-ea"/>
                <a:cs typeface="+mn-cs"/>
              </a:rPr>
              <a:t>1. What is the finding?</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Here to be included a short description in layman language of the finding</a:t>
            </a:r>
          </a:p>
          <a:p>
            <a:r>
              <a:rPr lang="en-US" sz="1200" kern="1200" dirty="0" smtClean="0">
                <a:solidFill>
                  <a:schemeClr val="tx1"/>
                </a:solidFill>
                <a:effectLst/>
                <a:latin typeface="Arial" charset="0"/>
                <a:ea typeface="+mn-ea"/>
                <a:cs typeface="+mn-cs"/>
              </a:rPr>
              <a:t> </a:t>
            </a:r>
          </a:p>
          <a:p>
            <a:r>
              <a:rPr lang="en-US" sz="1200" b="1" kern="1200" dirty="0" smtClean="0">
                <a:solidFill>
                  <a:schemeClr val="tx1"/>
                </a:solidFill>
                <a:effectLst/>
                <a:latin typeface="Arial" charset="0"/>
                <a:ea typeface="+mn-ea"/>
                <a:cs typeface="+mn-cs"/>
              </a:rPr>
              <a:t>2. Why this finding is important?</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A short description of why the finding is important for scientific community, technology, society, </a:t>
            </a:r>
            <a:r>
              <a:rPr lang="en-US" sz="1200" kern="1200" dirty="0" err="1" smtClean="0">
                <a:solidFill>
                  <a:schemeClr val="tx1"/>
                </a:solidFill>
                <a:effectLst/>
                <a:latin typeface="Arial" charset="0"/>
                <a:ea typeface="+mn-ea"/>
                <a:cs typeface="+mn-cs"/>
              </a:rPr>
              <a:t>etc</a:t>
            </a:r>
            <a:r>
              <a:rPr lang="en-US" sz="1200" kern="1200" dirty="0" smtClean="0">
                <a:solidFill>
                  <a:schemeClr val="tx1"/>
                </a:solidFill>
                <a:effectLst/>
                <a:latin typeface="Arial" charset="0"/>
                <a:ea typeface="+mn-ea"/>
                <a:cs typeface="+mn-cs"/>
              </a:rPr>
              <a:t>…</a:t>
            </a:r>
          </a:p>
          <a:p>
            <a:r>
              <a:rPr lang="en-US" sz="1200" kern="1200" dirty="0" smtClean="0">
                <a:solidFill>
                  <a:schemeClr val="tx1"/>
                </a:solidFill>
                <a:effectLst/>
                <a:latin typeface="Arial" charset="0"/>
                <a:ea typeface="+mn-ea"/>
                <a:cs typeface="+mn-cs"/>
              </a:rPr>
              <a:t> </a:t>
            </a:r>
          </a:p>
          <a:p>
            <a:r>
              <a:rPr lang="en-US" sz="1200" b="1" kern="1200" dirty="0" smtClean="0">
                <a:solidFill>
                  <a:schemeClr val="tx1"/>
                </a:solidFill>
                <a:effectLst/>
                <a:latin typeface="Arial" charset="0"/>
                <a:ea typeface="+mn-ea"/>
                <a:cs typeface="+mn-cs"/>
              </a:rPr>
              <a:t>3. Why NHMFL? </a:t>
            </a:r>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The answer to this question should provide information on why this finding could be achieved (only) at NHMFL (what unique capability of MagLab was essential for this finding). </a:t>
            </a:r>
          </a:p>
          <a:p>
            <a:pPr eaLnBrk="1" hangingPunct="1"/>
            <a:endParaRPr lang="en-US"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76200" y="1331914"/>
            <a:ext cx="4111152" cy="4893647"/>
          </a:xfrm>
          <a:prstGeom prst="rect">
            <a:avLst/>
          </a:prstGeom>
          <a:noFill/>
          <a:ln w="9525">
            <a:noFill/>
            <a:miter lim="800000"/>
            <a:headEnd/>
            <a:tailEnd/>
          </a:ln>
        </p:spPr>
        <p:txBody>
          <a:bodyPr wrap="square">
            <a:spAutoFit/>
          </a:bodyPr>
          <a:lstStyle/>
          <a:p>
            <a:pPr algn="just"/>
            <a:r>
              <a:rPr lang="en-US" sz="1200" dirty="0" smtClean="0"/>
              <a:t>Endohedral </a:t>
            </a:r>
            <a:r>
              <a:rPr lang="en-US" sz="1200" dirty="0" err="1" smtClean="0"/>
              <a:t>metallofullerenes</a:t>
            </a:r>
            <a:r>
              <a:rPr lang="en-US" sz="1200" dirty="0" smtClean="0"/>
              <a:t> (EMFs) contain </a:t>
            </a:r>
            <a:r>
              <a:rPr lang="en-US" sz="1200" dirty="0"/>
              <a:t>metal-based </a:t>
            </a:r>
            <a:r>
              <a:rPr lang="en-US" sz="1200" dirty="0" smtClean="0"/>
              <a:t>clusters (e.g., Sc</a:t>
            </a:r>
            <a:r>
              <a:rPr lang="en-US" sz="1200" baseline="-25000" dirty="0" smtClean="0"/>
              <a:t>3</a:t>
            </a:r>
            <a:r>
              <a:rPr lang="en-US" sz="1200" dirty="0" smtClean="0"/>
              <a:t>N) within the nanoscale void </a:t>
            </a:r>
            <a:r>
              <a:rPr lang="en-US" sz="1200" dirty="0"/>
              <a:t>of their </a:t>
            </a:r>
            <a:r>
              <a:rPr lang="en-US" sz="1200" dirty="0" smtClean="0"/>
              <a:t>C</a:t>
            </a:r>
            <a:r>
              <a:rPr lang="en-US" sz="1200" baseline="-25000" dirty="0" smtClean="0"/>
              <a:t>80</a:t>
            </a:r>
            <a:r>
              <a:rPr lang="en-US" sz="1200" dirty="0" smtClean="0"/>
              <a:t> cages. Their exceptional </a:t>
            </a:r>
            <a:r>
              <a:rPr lang="en-US" sz="1200" dirty="0"/>
              <a:t>properties </a:t>
            </a:r>
            <a:r>
              <a:rPr lang="en-US" sz="1200" dirty="0" smtClean="0"/>
              <a:t>have gained intensive interest for potential applications in </a:t>
            </a:r>
            <a:r>
              <a:rPr lang="en-US" sz="1200" dirty="0"/>
              <a:t>biomedicine and </a:t>
            </a:r>
            <a:r>
              <a:rPr lang="en-US" sz="1200" dirty="0" smtClean="0"/>
              <a:t>photovoltaics. For </a:t>
            </a:r>
            <a:r>
              <a:rPr lang="en-US" sz="1200" dirty="0"/>
              <a:t>example, water-soluble </a:t>
            </a:r>
            <a:r>
              <a:rPr lang="en-US" sz="1200" dirty="0" smtClean="0"/>
              <a:t>EMFs are powerful MRI contrast agents. Also, the addition of a fluorine atom to the cage chemically tunes nanomaterials for use in plastic solar cell technology, technology that converts sunlight into clean energy.</a:t>
            </a:r>
          </a:p>
          <a:p>
            <a:pPr algn="just"/>
            <a:endParaRPr lang="en-US" sz="1200" dirty="0"/>
          </a:p>
          <a:p>
            <a:pPr algn="just"/>
            <a:r>
              <a:rPr lang="en-US" sz="1200" dirty="0" smtClean="0"/>
              <a:t>MagLab users from Spain have used laser-based chemical sampling techniques in the </a:t>
            </a:r>
            <a:r>
              <a:rPr lang="en-US" sz="1200" dirty="0" err="1" smtClean="0"/>
              <a:t>MagLab’s</a:t>
            </a:r>
            <a:r>
              <a:rPr lang="en-US" sz="1200" dirty="0" smtClean="0"/>
              <a:t> Ion Cyclotron Resonance (ICR) facility to develop the synthesis of fluorinated molecular </a:t>
            </a:r>
            <a:r>
              <a:rPr lang="en-US" sz="1200" dirty="0" err="1" smtClean="0"/>
              <a:t>nanocarbon</a:t>
            </a:r>
            <a:r>
              <a:rPr lang="en-US" sz="1200" dirty="0" smtClean="0"/>
              <a:t>. The addition of fluorine (F) to the Sc</a:t>
            </a:r>
            <a:r>
              <a:rPr lang="en-US" sz="1200" baseline="-25000" dirty="0" smtClean="0"/>
              <a:t>3</a:t>
            </a:r>
            <a:r>
              <a:rPr lang="en-US" sz="1200" dirty="0" smtClean="0"/>
              <a:t>N@C</a:t>
            </a:r>
            <a:r>
              <a:rPr lang="en-US" sz="1200" baseline="-25000" dirty="0" smtClean="0"/>
              <a:t>80</a:t>
            </a:r>
            <a:r>
              <a:rPr lang="en-US" sz="1200" dirty="0" smtClean="0"/>
              <a:t> compound has been an elusive goal, because all prior attempts have destroyed the fullerene cage. In this work, the researchers discovered a route that uses widely available and cheap polytetrafluoroethylene, more commonly known as Teflon, to selectively add one or two F atoms to the cage.</a:t>
            </a:r>
          </a:p>
          <a:p>
            <a:pPr algn="just"/>
            <a:endParaRPr lang="en-US" sz="1200" dirty="0"/>
          </a:p>
          <a:p>
            <a:pPr algn="just"/>
            <a:r>
              <a:rPr lang="en-US" sz="1200" dirty="0" smtClean="0"/>
              <a:t>This research demonstrates that high field ICR mass spectrometry combined with theoretical calculations can unleash the discovery of new carbon compounds for sustainable energy, as well as shed </a:t>
            </a:r>
            <a:r>
              <a:rPr lang="en-US" sz="1200" dirty="0"/>
              <a:t>light on </a:t>
            </a:r>
            <a:r>
              <a:rPr lang="en-US" sz="1200" dirty="0" smtClean="0"/>
              <a:t>fundamental behaviors </a:t>
            </a:r>
            <a:r>
              <a:rPr lang="en-US" sz="1200" dirty="0"/>
              <a:t>of </a:t>
            </a:r>
            <a:r>
              <a:rPr lang="en-US" sz="1200" dirty="0" smtClean="0"/>
              <a:t>carbon </a:t>
            </a:r>
            <a:r>
              <a:rPr lang="en-US" sz="1200" dirty="0" err="1" smtClean="0"/>
              <a:t>nanoforms</a:t>
            </a:r>
            <a:r>
              <a:rPr lang="en-US" sz="1200" dirty="0" smtClean="0"/>
              <a:t>. </a:t>
            </a: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sp>
        <p:nvSpPr>
          <p:cNvPr id="10" name="Text Box 28"/>
          <p:cNvSpPr txBox="1">
            <a:spLocks noChangeArrowheads="1"/>
          </p:cNvSpPr>
          <p:nvPr/>
        </p:nvSpPr>
        <p:spPr bwMode="auto">
          <a:xfrm>
            <a:off x="38100" y="6256293"/>
            <a:ext cx="9144000" cy="600164"/>
          </a:xfrm>
          <a:prstGeom prst="rect">
            <a:avLst/>
          </a:prstGeom>
          <a:noFill/>
          <a:ln w="9525">
            <a:noFill/>
            <a:miter lim="800000"/>
            <a:headEnd/>
            <a:tailEnd/>
          </a:ln>
        </p:spPr>
        <p:txBody>
          <a:bodyPr wrap="square">
            <a:spAutoFit/>
          </a:bodyPr>
          <a:lstStyle/>
          <a:p>
            <a:r>
              <a:rPr lang="en-US" sz="1100" b="1" dirty="0" smtClean="0">
                <a:solidFill>
                  <a:srgbClr val="333399"/>
                </a:solidFill>
              </a:rPr>
              <a:t>Facilities and instrumentation used:</a:t>
            </a:r>
            <a:r>
              <a:rPr lang="en-US" sz="1100" dirty="0" smtClean="0">
                <a:solidFill>
                  <a:srgbClr val="333399"/>
                </a:solidFill>
              </a:rPr>
              <a:t> Ion Cyclotron Resonance, 9.4 T actively shielded  magnet, cluster instrument</a:t>
            </a:r>
            <a:endParaRPr lang="en-US" sz="1100" dirty="0">
              <a:solidFill>
                <a:srgbClr val="333399"/>
              </a:solidFill>
            </a:endParaRPr>
          </a:p>
          <a:p>
            <a:r>
              <a:rPr lang="en-US" sz="1100" b="1" dirty="0" smtClean="0">
                <a:solidFill>
                  <a:srgbClr val="333399"/>
                </a:solidFill>
              </a:rPr>
              <a:t>Citation: </a:t>
            </a:r>
            <a:r>
              <a:rPr lang="en-US" sz="1100" dirty="0" smtClean="0">
                <a:solidFill>
                  <a:srgbClr val="333399"/>
                </a:solidFill>
              </a:rPr>
              <a:t>A. Moreno-Vicente, M. </a:t>
            </a:r>
            <a:r>
              <a:rPr lang="en-US" sz="1100" dirty="0" err="1" smtClean="0">
                <a:solidFill>
                  <a:srgbClr val="333399"/>
                </a:solidFill>
              </a:rPr>
              <a:t>Mulet</a:t>
            </a:r>
            <a:r>
              <a:rPr lang="en-US" sz="1100" dirty="0" smtClean="0">
                <a:solidFill>
                  <a:srgbClr val="333399"/>
                </a:solidFill>
              </a:rPr>
              <a:t>-Gas, P.W. Dunk, J.M. </a:t>
            </a:r>
            <a:r>
              <a:rPr lang="en-US" sz="1100" dirty="0" err="1" smtClean="0">
                <a:solidFill>
                  <a:srgbClr val="333399"/>
                </a:solidFill>
              </a:rPr>
              <a:t>Poblet</a:t>
            </a:r>
            <a:r>
              <a:rPr lang="en-US" sz="1100" dirty="0" smtClean="0">
                <a:solidFill>
                  <a:srgbClr val="333399"/>
                </a:solidFill>
              </a:rPr>
              <a:t>, A. </a:t>
            </a:r>
            <a:r>
              <a:rPr lang="en-US" sz="1100" dirty="0" err="1" smtClean="0">
                <a:solidFill>
                  <a:srgbClr val="333399"/>
                </a:solidFill>
              </a:rPr>
              <a:t>Rodr</a:t>
            </a:r>
            <a:r>
              <a:rPr lang="en-GB" sz="1100" dirty="0" smtClean="0">
                <a:solidFill>
                  <a:srgbClr val="333399"/>
                </a:solidFill>
              </a:rPr>
              <a:t>í</a:t>
            </a:r>
            <a:r>
              <a:rPr lang="en-US" sz="1100" dirty="0" err="1" smtClean="0">
                <a:solidFill>
                  <a:srgbClr val="333399"/>
                </a:solidFill>
              </a:rPr>
              <a:t>guez-Fortea</a:t>
            </a:r>
            <a:r>
              <a:rPr lang="en-US" sz="1100" dirty="0" smtClean="0">
                <a:solidFill>
                  <a:srgbClr val="333399"/>
                </a:solidFill>
              </a:rPr>
              <a:t>, </a:t>
            </a:r>
            <a:r>
              <a:rPr lang="en-US" sz="1100" i="1" dirty="0" smtClean="0">
                <a:solidFill>
                  <a:srgbClr val="333399"/>
                </a:solidFill>
              </a:rPr>
              <a:t>Probing the formation of halogenated endohedral </a:t>
            </a:r>
            <a:r>
              <a:rPr lang="en-US" sz="1100" i="1" dirty="0" err="1" smtClean="0">
                <a:solidFill>
                  <a:srgbClr val="333399"/>
                </a:solidFill>
              </a:rPr>
              <a:t>metallofullerenes</a:t>
            </a:r>
            <a:r>
              <a:rPr lang="en-US" sz="1100" i="1" dirty="0" smtClean="0">
                <a:solidFill>
                  <a:srgbClr val="333399"/>
                </a:solidFill>
              </a:rPr>
              <a:t>: Predictions confirmed by experiments</a:t>
            </a:r>
            <a:r>
              <a:rPr lang="en-US" sz="1100" dirty="0" smtClean="0">
                <a:solidFill>
                  <a:srgbClr val="333399"/>
                </a:solidFill>
              </a:rPr>
              <a:t>, </a:t>
            </a:r>
            <a:r>
              <a:rPr lang="en-US" sz="1100" b="1" dirty="0" smtClean="0">
                <a:solidFill>
                  <a:srgbClr val="333399"/>
                </a:solidFill>
              </a:rPr>
              <a:t>Carbon</a:t>
            </a:r>
            <a:r>
              <a:rPr lang="en-US" sz="1100" dirty="0" smtClean="0">
                <a:solidFill>
                  <a:srgbClr val="333399"/>
                </a:solidFill>
              </a:rPr>
              <a:t> 129, 750-757 (2018)</a:t>
            </a:r>
            <a:endParaRPr lang="en-US" sz="1200" dirty="0">
              <a:solidFill>
                <a:srgbClr val="333399"/>
              </a:solidFill>
            </a:endParaRPr>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sp>
        <p:nvSpPr>
          <p:cNvPr id="13" name="Text Box 62"/>
          <p:cNvSpPr txBox="1">
            <a:spLocks noChangeArrowheads="1"/>
          </p:cNvSpPr>
          <p:nvPr/>
        </p:nvSpPr>
        <p:spPr bwMode="auto">
          <a:xfrm>
            <a:off x="843501" y="0"/>
            <a:ext cx="7431428" cy="1246495"/>
          </a:xfrm>
          <a:prstGeom prst="rect">
            <a:avLst/>
          </a:prstGeom>
          <a:noFill/>
          <a:ln w="9525">
            <a:noFill/>
            <a:miter lim="800000"/>
            <a:headEnd/>
            <a:tailEnd/>
          </a:ln>
        </p:spPr>
        <p:txBody>
          <a:bodyPr wrap="square">
            <a:spAutoFit/>
          </a:bodyPr>
          <a:lstStyle/>
          <a:p>
            <a:pPr algn="ctr">
              <a:spcBef>
                <a:spcPts val="0"/>
              </a:spcBef>
            </a:pPr>
            <a:r>
              <a:rPr lang="en-US" sz="1600" b="1" dirty="0" smtClean="0"/>
              <a:t>Functionalizing </a:t>
            </a:r>
            <a:r>
              <a:rPr lang="en-US" sz="1600" b="1" dirty="0" smtClean="0"/>
              <a:t>Molecular </a:t>
            </a:r>
            <a:r>
              <a:rPr lang="en-US" sz="1600" b="1" dirty="0" err="1" smtClean="0"/>
              <a:t>Nanocarbon</a:t>
            </a:r>
            <a:r>
              <a:rPr lang="en-US" sz="1600" b="1" dirty="0" smtClean="0"/>
              <a:t> with Fluorine Atoms</a:t>
            </a:r>
            <a:endParaRPr lang="en-US" sz="1600" b="1" kern="1200" dirty="0" smtClean="0"/>
          </a:p>
          <a:p>
            <a:pPr algn="ctr">
              <a:spcBef>
                <a:spcPts val="0"/>
              </a:spcBef>
            </a:pPr>
            <a:endParaRPr lang="en-US" sz="700" dirty="0" smtClean="0"/>
          </a:p>
          <a:p>
            <a:pPr algn="ctr">
              <a:spcBef>
                <a:spcPts val="0"/>
              </a:spcBef>
            </a:pPr>
            <a:r>
              <a:rPr lang="en-US" sz="1100" dirty="0" smtClean="0"/>
              <a:t>Antonio Moreno-Vicente</a:t>
            </a:r>
            <a:r>
              <a:rPr lang="en-US" sz="1100" kern="1200" baseline="30000" dirty="0" smtClean="0"/>
              <a:t>1</a:t>
            </a:r>
            <a:r>
              <a:rPr lang="en-US" sz="1100" kern="1200" dirty="0"/>
              <a:t>, </a:t>
            </a:r>
            <a:r>
              <a:rPr lang="en-US" sz="1100" dirty="0" smtClean="0"/>
              <a:t>Marc Mulet-Gas</a:t>
            </a:r>
            <a:r>
              <a:rPr lang="en-US" sz="1100" kern="1200" baseline="30000" dirty="0" smtClean="0"/>
              <a:t>2</a:t>
            </a:r>
            <a:r>
              <a:rPr lang="en-US" sz="1100" kern="1200" dirty="0" smtClean="0"/>
              <a:t>, </a:t>
            </a:r>
            <a:r>
              <a:rPr lang="en-US" sz="1100" dirty="0" smtClean="0"/>
              <a:t>Paul W. Dunk</a:t>
            </a:r>
            <a:r>
              <a:rPr lang="en-US" sz="1100" kern="1200" baseline="30000" dirty="0" smtClean="0"/>
              <a:t>2</a:t>
            </a:r>
            <a:r>
              <a:rPr lang="en-US" sz="1100" kern="1200" dirty="0"/>
              <a:t>, </a:t>
            </a:r>
            <a:r>
              <a:rPr lang="en-US" sz="1100" dirty="0" err="1" smtClean="0"/>
              <a:t>Josep</a:t>
            </a:r>
            <a:r>
              <a:rPr lang="en-US" sz="1100" dirty="0" smtClean="0"/>
              <a:t> M. Poblet</a:t>
            </a:r>
            <a:r>
              <a:rPr lang="en-US" sz="1100" baseline="30000" dirty="0" smtClean="0"/>
              <a:t>1</a:t>
            </a:r>
            <a:r>
              <a:rPr lang="en-US" sz="1100" kern="1200" dirty="0" smtClean="0"/>
              <a:t>, Antonio </a:t>
            </a:r>
            <a:r>
              <a:rPr lang="en-US" sz="1100" kern="1200" dirty="0" err="1" smtClean="0"/>
              <a:t>Rodr</a:t>
            </a:r>
            <a:r>
              <a:rPr lang="en-GB" sz="1100" dirty="0"/>
              <a:t>í</a:t>
            </a:r>
            <a:r>
              <a:rPr lang="en-US" sz="1100" kern="1200" dirty="0" smtClean="0"/>
              <a:t>guez-Fortea</a:t>
            </a:r>
            <a:r>
              <a:rPr lang="en-US" sz="1100" kern="1200" baseline="30000" dirty="0" smtClean="0"/>
              <a:t>1</a:t>
            </a:r>
            <a:endParaRPr lang="en-US" sz="1100" kern="1200" dirty="0"/>
          </a:p>
          <a:p>
            <a:pPr marL="228600" indent="-228600" algn="ctr">
              <a:spcBef>
                <a:spcPts val="0"/>
              </a:spcBef>
              <a:buAutoNum type="arabicPeriod"/>
            </a:pPr>
            <a:r>
              <a:rPr lang="en-US" sz="1050" b="1" kern="1200" dirty="0" smtClean="0">
                <a:solidFill>
                  <a:srgbClr val="0033CC"/>
                </a:solidFill>
              </a:rPr>
              <a:t>University of </a:t>
            </a:r>
            <a:r>
              <a:rPr lang="en-US" sz="1050" b="1" kern="1200" dirty="0" err="1" smtClean="0">
                <a:solidFill>
                  <a:srgbClr val="0033CC"/>
                </a:solidFill>
              </a:rPr>
              <a:t>Rovira</a:t>
            </a:r>
            <a:r>
              <a:rPr lang="en-US" sz="1050" b="1" kern="1200" dirty="0" smtClean="0">
                <a:solidFill>
                  <a:srgbClr val="0033CC"/>
                </a:solidFill>
              </a:rPr>
              <a:t> </a:t>
            </a:r>
            <a:r>
              <a:rPr lang="en-US" sz="1050" b="1" kern="1200" dirty="0" err="1" smtClean="0">
                <a:solidFill>
                  <a:srgbClr val="0033CC"/>
                </a:solidFill>
              </a:rPr>
              <a:t>i</a:t>
            </a:r>
            <a:r>
              <a:rPr lang="en-US" sz="1050" b="1" kern="1200" dirty="0" smtClean="0">
                <a:solidFill>
                  <a:srgbClr val="0033CC"/>
                </a:solidFill>
              </a:rPr>
              <a:t> </a:t>
            </a:r>
            <a:r>
              <a:rPr lang="en-US" sz="1050" b="1" kern="1200" dirty="0" err="1" smtClean="0">
                <a:solidFill>
                  <a:srgbClr val="0033CC"/>
                </a:solidFill>
              </a:rPr>
              <a:t>Virgili</a:t>
            </a:r>
            <a:r>
              <a:rPr lang="en-US" sz="1050" b="1" kern="1200" dirty="0" smtClean="0">
                <a:solidFill>
                  <a:srgbClr val="0033CC"/>
                </a:solidFill>
              </a:rPr>
              <a:t>, Spain; 2. National High Magnetic Field Laboratory, Florida State University</a:t>
            </a:r>
          </a:p>
          <a:p>
            <a:pPr algn="ctr">
              <a:spcBef>
                <a:spcPts val="0"/>
              </a:spcBef>
            </a:pPr>
            <a:endParaRPr lang="en-US" sz="1000" b="1" kern="1200" dirty="0" smtClean="0">
              <a:solidFill>
                <a:srgbClr val="0033CC"/>
              </a:solidFill>
            </a:endParaRPr>
          </a:p>
          <a:p>
            <a:pPr algn="ctr">
              <a:spcBef>
                <a:spcPts val="0"/>
              </a:spcBef>
            </a:pPr>
            <a:r>
              <a:rPr lang="en-US" sz="1050" b="1" kern="1200" dirty="0" smtClean="0"/>
              <a:t>Funding Grants:</a:t>
            </a:r>
            <a:r>
              <a:rPr lang="en-US" sz="1050" kern="1200" dirty="0" smtClean="0"/>
              <a:t>  </a:t>
            </a:r>
            <a:r>
              <a:rPr lang="en-US" sz="1050" kern="1200" dirty="0"/>
              <a:t>G.S. Boebinger (NSF </a:t>
            </a:r>
            <a:r>
              <a:rPr lang="en-US" sz="1050" kern="1200" dirty="0" smtClean="0"/>
              <a:t>DMR-1157490, NSF </a:t>
            </a:r>
            <a:r>
              <a:rPr lang="en-US" sz="1050" dirty="0" smtClean="0"/>
              <a:t>DMR-1644779</a:t>
            </a:r>
            <a:r>
              <a:rPr lang="en-US" sz="1050" kern="1200" dirty="0" smtClean="0"/>
              <a:t>); </a:t>
            </a:r>
            <a:r>
              <a:rPr lang="en-US" sz="1050" dirty="0" smtClean="0"/>
              <a:t>A. </a:t>
            </a:r>
            <a:r>
              <a:rPr lang="en-US" sz="1050" dirty="0" err="1"/>
              <a:t>Rodr</a:t>
            </a:r>
            <a:r>
              <a:rPr lang="en-GB" sz="1050" dirty="0"/>
              <a:t>í</a:t>
            </a:r>
            <a:r>
              <a:rPr lang="en-US" sz="1050" dirty="0" err="1" smtClean="0"/>
              <a:t>guez-Fortea</a:t>
            </a:r>
            <a:r>
              <a:rPr lang="en-US" sz="1050" dirty="0" smtClean="0"/>
              <a:t>, </a:t>
            </a:r>
            <a:r>
              <a:rPr lang="en-US" sz="1050" dirty="0" err="1" smtClean="0"/>
              <a:t>J.M.Poblet</a:t>
            </a:r>
            <a:r>
              <a:rPr lang="en-US" sz="1050" dirty="0" smtClean="0"/>
              <a:t> (MCI CTQ2014-52774-P, GC 2014SGR, and XRQTC</a:t>
            </a:r>
            <a:r>
              <a:rPr lang="en-US" sz="1050" kern="1200" dirty="0" smtClean="0"/>
              <a:t>)</a:t>
            </a:r>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5" name="Rectangle 14"/>
          <p:cNvSpPr/>
          <p:nvPr/>
        </p:nvSpPr>
        <p:spPr>
          <a:xfrm>
            <a:off x="4253078" y="5323859"/>
            <a:ext cx="4846233" cy="900246"/>
          </a:xfrm>
          <a:prstGeom prst="rect">
            <a:avLst/>
          </a:prstGeom>
        </p:spPr>
        <p:txBody>
          <a:bodyPr wrap="square">
            <a:spAutoFit/>
          </a:bodyPr>
          <a:lstStyle/>
          <a:p>
            <a:r>
              <a:rPr lang="en-US" sz="1050" b="1" dirty="0" smtClean="0"/>
              <a:t>(A)</a:t>
            </a:r>
            <a:r>
              <a:rPr lang="en-US" sz="1050" dirty="0" smtClean="0"/>
              <a:t> Up to two fluorine atoms are added to the Sc</a:t>
            </a:r>
            <a:r>
              <a:rPr lang="en-US" sz="1050" baseline="-25000" dirty="0" smtClean="0"/>
              <a:t>3</a:t>
            </a:r>
            <a:r>
              <a:rPr lang="en-US" sz="1050" dirty="0" smtClean="0"/>
              <a:t>N@C</a:t>
            </a:r>
            <a:r>
              <a:rPr lang="en-US" sz="1050" baseline="-25000" dirty="0" smtClean="0"/>
              <a:t>80</a:t>
            </a:r>
            <a:r>
              <a:rPr lang="en-US" sz="1050" dirty="0" smtClean="0"/>
              <a:t> fullerene cage, as shown </a:t>
            </a:r>
            <a:r>
              <a:rPr lang="en-US" sz="1050" dirty="0"/>
              <a:t>in the FT-ICR mass </a:t>
            </a:r>
            <a:r>
              <a:rPr lang="en-US" sz="1050" dirty="0" smtClean="0"/>
              <a:t>spectrum. </a:t>
            </a:r>
            <a:r>
              <a:rPr lang="en-US" sz="1050" b="1" dirty="0" smtClean="0"/>
              <a:t>(B)</a:t>
            </a:r>
            <a:r>
              <a:rPr lang="en-US" sz="1050" dirty="0" smtClean="0"/>
              <a:t> Calculations show that too many fluorine atoms (shown in green) destroy the cage (i.e., the cage opens after five picoseconds), whereas the controlled addition of only one or two fluorine atoms, as discovered in this work, keeps the </a:t>
            </a:r>
            <a:r>
              <a:rPr lang="en-US" sz="1050" dirty="0" err="1" smtClean="0"/>
              <a:t>nanocage</a:t>
            </a:r>
            <a:r>
              <a:rPr lang="en-US" sz="1050" dirty="0" smtClean="0"/>
              <a:t> intact.</a:t>
            </a:r>
            <a:endParaRPr lang="en-US" sz="1050" dirty="0"/>
          </a:p>
        </p:txBody>
      </p:sp>
      <p:pic>
        <p:nvPicPr>
          <p:cNvPr id="1026"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l="29306" t="17737" r="44763" b="46888"/>
          <a:stretch/>
        </p:blipFill>
        <p:spPr bwMode="auto">
          <a:xfrm rot="3755775">
            <a:off x="6227648" y="1598694"/>
            <a:ext cx="822960" cy="937409"/>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3"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l="3031" t="1488" r="72411" b="70952"/>
          <a:stretch/>
        </p:blipFill>
        <p:spPr bwMode="auto">
          <a:xfrm>
            <a:off x="4548703" y="1403557"/>
            <a:ext cx="822960" cy="7711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129" name="Group 5"/>
          <p:cNvGrpSpPr>
            <a:grpSpLocks noChangeAspect="1"/>
          </p:cNvGrpSpPr>
          <p:nvPr/>
        </p:nvGrpSpPr>
        <p:grpSpPr bwMode="auto">
          <a:xfrm>
            <a:off x="5345545" y="2105982"/>
            <a:ext cx="3024759" cy="1858899"/>
            <a:chOff x="1287" y="1162"/>
            <a:chExt cx="2802" cy="1722"/>
          </a:xfrm>
        </p:grpSpPr>
        <p:sp>
          <p:nvSpPr>
            <p:cNvPr id="130" name="Rectangle 7"/>
            <p:cNvSpPr>
              <a:spLocks noChangeArrowheads="1"/>
            </p:cNvSpPr>
            <p:nvPr/>
          </p:nvSpPr>
          <p:spPr bwMode="auto">
            <a:xfrm>
              <a:off x="2456" y="2784"/>
              <a:ext cx="241" cy="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700" b="0" i="1" u="none" strike="noStrike" kern="0" cap="none" spc="0" normalizeH="0" baseline="0" noProof="0" dirty="0" smtClean="0">
                  <a:ln>
                    <a:noFill/>
                  </a:ln>
                  <a:solidFill>
                    <a:srgbClr val="000000"/>
                  </a:solidFill>
                  <a:effectLst/>
                  <a:uLnTx/>
                  <a:uFillTx/>
                  <a:latin typeface="Arial" pitchFamily="34" charset="0"/>
                  <a:cs typeface="Arial" pitchFamily="34" charset="0"/>
                </a:rPr>
                <a:t>m/z</a:t>
              </a:r>
              <a:endParaRPr kumimoji="0" lang="en-US" altLang="en-US" sz="1600" b="0" i="1"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131" name="Line 8"/>
            <p:cNvSpPr>
              <a:spLocks noChangeShapeType="1"/>
            </p:cNvSpPr>
            <p:nvPr/>
          </p:nvSpPr>
          <p:spPr bwMode="auto">
            <a:xfrm>
              <a:off x="3901"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32" name="Line 9"/>
            <p:cNvSpPr>
              <a:spLocks noChangeShapeType="1"/>
            </p:cNvSpPr>
            <p:nvPr/>
          </p:nvSpPr>
          <p:spPr bwMode="auto">
            <a:xfrm>
              <a:off x="3901"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33" name="Line 11"/>
            <p:cNvSpPr>
              <a:spLocks noChangeShapeType="1"/>
            </p:cNvSpPr>
            <p:nvPr/>
          </p:nvSpPr>
          <p:spPr bwMode="auto">
            <a:xfrm>
              <a:off x="3655"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34" name="Line 12"/>
            <p:cNvSpPr>
              <a:spLocks noChangeShapeType="1"/>
            </p:cNvSpPr>
            <p:nvPr/>
          </p:nvSpPr>
          <p:spPr bwMode="auto">
            <a:xfrm>
              <a:off x="3655"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35" name="Line 14"/>
            <p:cNvSpPr>
              <a:spLocks noChangeShapeType="1"/>
            </p:cNvSpPr>
            <p:nvPr/>
          </p:nvSpPr>
          <p:spPr bwMode="auto">
            <a:xfrm>
              <a:off x="3409"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36" name="Line 15"/>
            <p:cNvSpPr>
              <a:spLocks noChangeShapeType="1"/>
            </p:cNvSpPr>
            <p:nvPr/>
          </p:nvSpPr>
          <p:spPr bwMode="auto">
            <a:xfrm>
              <a:off x="3409"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37" name="Rectangle 16"/>
            <p:cNvSpPr>
              <a:spLocks noChangeArrowheads="1"/>
            </p:cNvSpPr>
            <p:nvPr/>
          </p:nvSpPr>
          <p:spPr bwMode="auto">
            <a:xfrm>
              <a:off x="3330" y="2716"/>
              <a:ext cx="125"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700" b="1" i="0" u="none" strike="noStrike" kern="0" cap="none" spc="0" normalizeH="0" baseline="0" noProof="0" dirty="0">
                  <a:ln>
                    <a:noFill/>
                  </a:ln>
                  <a:solidFill>
                    <a:srgbClr val="000000"/>
                  </a:solidFill>
                  <a:effectLst/>
                  <a:uLnTx/>
                  <a:uFillTx/>
                  <a:latin typeface="Arial" pitchFamily="34" charset="0"/>
                  <a:cs typeface="Arial" pitchFamily="34" charset="0"/>
                </a:rPr>
                <a:t>1</a:t>
              </a:r>
              <a:r>
                <a:rPr kumimoji="0" lang="en-US" altLang="en-US" sz="700" b="1" i="0" u="none" strike="noStrike" kern="0" cap="none" spc="0" normalizeH="0" baseline="0" noProof="0" dirty="0" smtClean="0">
                  <a:ln>
                    <a:noFill/>
                  </a:ln>
                  <a:solidFill>
                    <a:srgbClr val="000000"/>
                  </a:solidFill>
                  <a:effectLst/>
                  <a:uLnTx/>
                  <a:uFillTx/>
                  <a:latin typeface="Arial" pitchFamily="34" charset="0"/>
                  <a:cs typeface="Arial" pitchFamily="34" charset="0"/>
                </a:rPr>
                <a:t>150</a:t>
              </a:r>
              <a:endParaRPr kumimoji="0" lang="en-US" altLang="en-US" sz="1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138" name="Line 17"/>
            <p:cNvSpPr>
              <a:spLocks noChangeShapeType="1"/>
            </p:cNvSpPr>
            <p:nvPr/>
          </p:nvSpPr>
          <p:spPr bwMode="auto">
            <a:xfrm>
              <a:off x="3163"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39" name="Line 18"/>
            <p:cNvSpPr>
              <a:spLocks noChangeShapeType="1"/>
            </p:cNvSpPr>
            <p:nvPr/>
          </p:nvSpPr>
          <p:spPr bwMode="auto">
            <a:xfrm>
              <a:off x="3163"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40" name="Rectangle 19"/>
            <p:cNvSpPr>
              <a:spLocks noChangeArrowheads="1"/>
            </p:cNvSpPr>
            <p:nvPr/>
          </p:nvSpPr>
          <p:spPr bwMode="auto">
            <a:xfrm>
              <a:off x="3084" y="2716"/>
              <a:ext cx="125"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700" b="1" i="0" u="none" strike="noStrike" kern="0" cap="none" spc="0" normalizeH="0" baseline="0" noProof="0" dirty="0" smtClean="0">
                  <a:ln>
                    <a:noFill/>
                  </a:ln>
                  <a:solidFill>
                    <a:srgbClr val="000000"/>
                  </a:solidFill>
                  <a:effectLst/>
                  <a:uLnTx/>
                  <a:uFillTx/>
                  <a:latin typeface="Arial" pitchFamily="34" charset="0"/>
                  <a:cs typeface="Arial" pitchFamily="34" charset="0"/>
                </a:rPr>
                <a:t>1145</a:t>
              </a:r>
              <a:endParaRPr kumimoji="0" lang="en-US" altLang="en-US" sz="1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141" name="Line 20"/>
            <p:cNvSpPr>
              <a:spLocks noChangeShapeType="1"/>
            </p:cNvSpPr>
            <p:nvPr/>
          </p:nvSpPr>
          <p:spPr bwMode="auto">
            <a:xfrm>
              <a:off x="2916"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42" name="Line 21"/>
            <p:cNvSpPr>
              <a:spLocks noChangeShapeType="1"/>
            </p:cNvSpPr>
            <p:nvPr/>
          </p:nvSpPr>
          <p:spPr bwMode="auto">
            <a:xfrm>
              <a:off x="2916"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43" name="Rectangle 22"/>
            <p:cNvSpPr>
              <a:spLocks noChangeArrowheads="1"/>
            </p:cNvSpPr>
            <p:nvPr/>
          </p:nvSpPr>
          <p:spPr bwMode="auto">
            <a:xfrm>
              <a:off x="2837" y="2716"/>
              <a:ext cx="125"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700" b="1" i="0" u="none" strike="noStrike" kern="0" cap="none" spc="0" normalizeH="0" baseline="0" noProof="0" dirty="0" smtClean="0">
                  <a:ln>
                    <a:noFill/>
                  </a:ln>
                  <a:solidFill>
                    <a:srgbClr val="000000"/>
                  </a:solidFill>
                  <a:effectLst/>
                  <a:uLnTx/>
                  <a:uFillTx/>
                  <a:latin typeface="Arial" pitchFamily="34" charset="0"/>
                  <a:cs typeface="Arial" pitchFamily="34" charset="0"/>
                </a:rPr>
                <a:t>1140</a:t>
              </a:r>
              <a:endParaRPr kumimoji="0" lang="en-US" altLang="en-US" sz="1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144" name="Line 23"/>
            <p:cNvSpPr>
              <a:spLocks noChangeShapeType="1"/>
            </p:cNvSpPr>
            <p:nvPr/>
          </p:nvSpPr>
          <p:spPr bwMode="auto">
            <a:xfrm>
              <a:off x="2670"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45" name="Line 24"/>
            <p:cNvSpPr>
              <a:spLocks noChangeShapeType="1"/>
            </p:cNvSpPr>
            <p:nvPr/>
          </p:nvSpPr>
          <p:spPr bwMode="auto">
            <a:xfrm>
              <a:off x="2670"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46" name="Rectangle 25"/>
            <p:cNvSpPr>
              <a:spLocks noChangeArrowheads="1"/>
            </p:cNvSpPr>
            <p:nvPr/>
          </p:nvSpPr>
          <p:spPr bwMode="auto">
            <a:xfrm>
              <a:off x="2591" y="2716"/>
              <a:ext cx="125"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700" b="1" i="0" u="none" strike="noStrike" kern="0" cap="none" spc="0" normalizeH="0" baseline="0" noProof="0" dirty="0" smtClean="0">
                  <a:ln>
                    <a:noFill/>
                  </a:ln>
                  <a:solidFill>
                    <a:srgbClr val="000000"/>
                  </a:solidFill>
                  <a:effectLst/>
                  <a:uLnTx/>
                  <a:uFillTx/>
                  <a:latin typeface="Arial" pitchFamily="34" charset="0"/>
                  <a:cs typeface="Arial" pitchFamily="34" charset="0"/>
                </a:rPr>
                <a:t>1135</a:t>
              </a:r>
              <a:endParaRPr kumimoji="0" lang="en-US" altLang="en-US" sz="1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147" name="Line 26"/>
            <p:cNvSpPr>
              <a:spLocks noChangeShapeType="1"/>
            </p:cNvSpPr>
            <p:nvPr/>
          </p:nvSpPr>
          <p:spPr bwMode="auto">
            <a:xfrm>
              <a:off x="2427"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48" name="Line 27"/>
            <p:cNvSpPr>
              <a:spLocks noChangeShapeType="1"/>
            </p:cNvSpPr>
            <p:nvPr/>
          </p:nvSpPr>
          <p:spPr bwMode="auto">
            <a:xfrm>
              <a:off x="2427"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49" name="Rectangle 28"/>
            <p:cNvSpPr>
              <a:spLocks noChangeArrowheads="1"/>
            </p:cNvSpPr>
            <p:nvPr/>
          </p:nvSpPr>
          <p:spPr bwMode="auto">
            <a:xfrm>
              <a:off x="2348" y="2716"/>
              <a:ext cx="125"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700" b="1" i="0" u="none" strike="noStrike" kern="0" cap="none" spc="0" normalizeH="0" baseline="0" noProof="0" dirty="0" smtClean="0">
                  <a:ln>
                    <a:noFill/>
                  </a:ln>
                  <a:solidFill>
                    <a:srgbClr val="000000"/>
                  </a:solidFill>
                  <a:effectLst/>
                  <a:uLnTx/>
                  <a:uFillTx/>
                  <a:latin typeface="Arial" pitchFamily="34" charset="0"/>
                  <a:cs typeface="Arial" pitchFamily="34" charset="0"/>
                </a:rPr>
                <a:t>1130</a:t>
              </a:r>
              <a:endParaRPr kumimoji="0" lang="en-US" altLang="en-US" sz="1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150" name="Line 29"/>
            <p:cNvSpPr>
              <a:spLocks noChangeShapeType="1"/>
            </p:cNvSpPr>
            <p:nvPr/>
          </p:nvSpPr>
          <p:spPr bwMode="auto">
            <a:xfrm>
              <a:off x="2181"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51" name="Line 30"/>
            <p:cNvSpPr>
              <a:spLocks noChangeShapeType="1"/>
            </p:cNvSpPr>
            <p:nvPr/>
          </p:nvSpPr>
          <p:spPr bwMode="auto">
            <a:xfrm>
              <a:off x="2181"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52" name="Rectangle 31"/>
            <p:cNvSpPr>
              <a:spLocks noChangeArrowheads="1"/>
            </p:cNvSpPr>
            <p:nvPr/>
          </p:nvSpPr>
          <p:spPr bwMode="auto">
            <a:xfrm>
              <a:off x="2102" y="2716"/>
              <a:ext cx="125"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700" b="1" i="0" u="none" strike="noStrike" kern="0" cap="none" spc="0" normalizeH="0" baseline="0" noProof="0" dirty="0" smtClean="0">
                  <a:ln>
                    <a:noFill/>
                  </a:ln>
                  <a:solidFill>
                    <a:srgbClr val="000000"/>
                  </a:solidFill>
                  <a:effectLst/>
                  <a:uLnTx/>
                  <a:uFillTx/>
                  <a:latin typeface="Arial" pitchFamily="34" charset="0"/>
                  <a:cs typeface="Arial" pitchFamily="34" charset="0"/>
                </a:rPr>
                <a:t>1125</a:t>
              </a:r>
              <a:endParaRPr kumimoji="0" lang="en-US" altLang="en-US" sz="1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153" name="Line 32"/>
            <p:cNvSpPr>
              <a:spLocks noChangeShapeType="1"/>
            </p:cNvSpPr>
            <p:nvPr/>
          </p:nvSpPr>
          <p:spPr bwMode="auto">
            <a:xfrm>
              <a:off x="1935"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54" name="Line 33"/>
            <p:cNvSpPr>
              <a:spLocks noChangeShapeType="1"/>
            </p:cNvSpPr>
            <p:nvPr/>
          </p:nvSpPr>
          <p:spPr bwMode="auto">
            <a:xfrm>
              <a:off x="1935"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55" name="Rectangle 34"/>
            <p:cNvSpPr>
              <a:spLocks noChangeArrowheads="1"/>
            </p:cNvSpPr>
            <p:nvPr/>
          </p:nvSpPr>
          <p:spPr bwMode="auto">
            <a:xfrm>
              <a:off x="1856" y="2716"/>
              <a:ext cx="125"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700" b="1" i="0" u="none" strike="noStrike" kern="0" cap="none" spc="0" normalizeH="0" baseline="0" noProof="0" dirty="0" smtClean="0">
                  <a:ln>
                    <a:noFill/>
                  </a:ln>
                  <a:solidFill>
                    <a:srgbClr val="000000"/>
                  </a:solidFill>
                  <a:effectLst/>
                  <a:uLnTx/>
                  <a:uFillTx/>
                  <a:latin typeface="Arial" pitchFamily="34" charset="0"/>
                  <a:cs typeface="Arial" pitchFamily="34" charset="0"/>
                </a:rPr>
                <a:t>1120</a:t>
              </a:r>
              <a:endParaRPr kumimoji="0" lang="en-US" altLang="en-US" sz="1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156" name="Line 35"/>
            <p:cNvSpPr>
              <a:spLocks noChangeShapeType="1"/>
            </p:cNvSpPr>
            <p:nvPr/>
          </p:nvSpPr>
          <p:spPr bwMode="auto">
            <a:xfrm>
              <a:off x="1689"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57" name="Line 36"/>
            <p:cNvSpPr>
              <a:spLocks noChangeShapeType="1"/>
            </p:cNvSpPr>
            <p:nvPr/>
          </p:nvSpPr>
          <p:spPr bwMode="auto">
            <a:xfrm>
              <a:off x="1689"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58" name="Rectangle 37"/>
            <p:cNvSpPr>
              <a:spLocks noChangeArrowheads="1"/>
            </p:cNvSpPr>
            <p:nvPr/>
          </p:nvSpPr>
          <p:spPr bwMode="auto">
            <a:xfrm>
              <a:off x="1610" y="2716"/>
              <a:ext cx="125"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700" b="1" i="0" u="none" strike="noStrike" kern="0" cap="none" spc="0" normalizeH="0" baseline="0" noProof="0" dirty="0" smtClean="0">
                  <a:ln>
                    <a:noFill/>
                  </a:ln>
                  <a:solidFill>
                    <a:srgbClr val="000000"/>
                  </a:solidFill>
                  <a:effectLst/>
                  <a:uLnTx/>
                  <a:uFillTx/>
                  <a:latin typeface="Arial" pitchFamily="34" charset="0"/>
                  <a:cs typeface="Arial" pitchFamily="34" charset="0"/>
                </a:rPr>
                <a:t>1115</a:t>
              </a:r>
              <a:endParaRPr kumimoji="0" lang="en-US" altLang="en-US" sz="1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159" name="Line 38"/>
            <p:cNvSpPr>
              <a:spLocks noChangeShapeType="1"/>
            </p:cNvSpPr>
            <p:nvPr/>
          </p:nvSpPr>
          <p:spPr bwMode="auto">
            <a:xfrm>
              <a:off x="1442"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60" name="Line 39"/>
            <p:cNvSpPr>
              <a:spLocks noChangeShapeType="1"/>
            </p:cNvSpPr>
            <p:nvPr/>
          </p:nvSpPr>
          <p:spPr bwMode="auto">
            <a:xfrm>
              <a:off x="1442"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61" name="Rectangle 40"/>
            <p:cNvSpPr>
              <a:spLocks noChangeArrowheads="1"/>
            </p:cNvSpPr>
            <p:nvPr/>
          </p:nvSpPr>
          <p:spPr bwMode="auto">
            <a:xfrm>
              <a:off x="1363" y="2716"/>
              <a:ext cx="125"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700" b="1" i="0" u="none" strike="noStrike" kern="0" cap="none" spc="0" normalizeH="0" baseline="0" noProof="0" dirty="0" smtClean="0">
                  <a:ln>
                    <a:noFill/>
                  </a:ln>
                  <a:solidFill>
                    <a:srgbClr val="000000"/>
                  </a:solidFill>
                  <a:effectLst/>
                  <a:uLnTx/>
                  <a:uFillTx/>
                  <a:latin typeface="Arial" pitchFamily="34" charset="0"/>
                  <a:cs typeface="Arial" pitchFamily="34" charset="0"/>
                </a:rPr>
                <a:t>1110</a:t>
              </a:r>
              <a:endParaRPr kumimoji="0" lang="en-US" altLang="en-US" sz="1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162" name="Line 41"/>
            <p:cNvSpPr>
              <a:spLocks noChangeShapeType="1"/>
            </p:cNvSpPr>
            <p:nvPr/>
          </p:nvSpPr>
          <p:spPr bwMode="auto">
            <a:xfrm>
              <a:off x="1287" y="2699"/>
              <a:ext cx="2802" cy="0"/>
            </a:xfrm>
            <a:prstGeom prst="line">
              <a:avLst/>
            </a:prstGeom>
            <a:noFill/>
            <a:ln w="47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63" name="Freeform 42"/>
            <p:cNvSpPr>
              <a:spLocks/>
            </p:cNvSpPr>
            <p:nvPr/>
          </p:nvSpPr>
          <p:spPr bwMode="auto">
            <a:xfrm>
              <a:off x="1287" y="1162"/>
              <a:ext cx="2802" cy="1537"/>
            </a:xfrm>
            <a:custGeom>
              <a:avLst/>
              <a:gdLst>
                <a:gd name="T0" fmla="*/ 13 w 865"/>
                <a:gd name="T1" fmla="*/ 473 h 474"/>
                <a:gd name="T2" fmla="*/ 27 w 865"/>
                <a:gd name="T3" fmla="*/ 471 h 474"/>
                <a:gd name="T4" fmla="*/ 41 w 865"/>
                <a:gd name="T5" fmla="*/ 472 h 474"/>
                <a:gd name="T6" fmla="*/ 54 w 865"/>
                <a:gd name="T7" fmla="*/ 470 h 474"/>
                <a:gd name="T8" fmla="*/ 68 w 865"/>
                <a:gd name="T9" fmla="*/ 474 h 474"/>
                <a:gd name="T10" fmla="*/ 81 w 865"/>
                <a:gd name="T11" fmla="*/ 467 h 474"/>
                <a:gd name="T12" fmla="*/ 95 w 865"/>
                <a:gd name="T13" fmla="*/ 473 h 474"/>
                <a:gd name="T14" fmla="*/ 109 w 865"/>
                <a:gd name="T15" fmla="*/ 469 h 474"/>
                <a:gd name="T16" fmla="*/ 122 w 865"/>
                <a:gd name="T17" fmla="*/ 473 h 474"/>
                <a:gd name="T18" fmla="*/ 136 w 865"/>
                <a:gd name="T19" fmla="*/ 471 h 474"/>
                <a:gd name="T20" fmla="*/ 150 w 865"/>
                <a:gd name="T21" fmla="*/ 473 h 474"/>
                <a:gd name="T22" fmla="*/ 163 w 865"/>
                <a:gd name="T23" fmla="*/ 470 h 474"/>
                <a:gd name="T24" fmla="*/ 177 w 865"/>
                <a:gd name="T25" fmla="*/ 473 h 474"/>
                <a:gd name="T26" fmla="*/ 191 w 865"/>
                <a:gd name="T27" fmla="*/ 473 h 474"/>
                <a:gd name="T28" fmla="*/ 204 w 865"/>
                <a:gd name="T29" fmla="*/ 470 h 474"/>
                <a:gd name="T30" fmla="*/ 218 w 865"/>
                <a:gd name="T31" fmla="*/ 473 h 474"/>
                <a:gd name="T32" fmla="*/ 232 w 865"/>
                <a:gd name="T33" fmla="*/ 471 h 474"/>
                <a:gd name="T34" fmla="*/ 245 w 865"/>
                <a:gd name="T35" fmla="*/ 474 h 474"/>
                <a:gd name="T36" fmla="*/ 259 w 865"/>
                <a:gd name="T37" fmla="*/ 468 h 474"/>
                <a:gd name="T38" fmla="*/ 273 w 865"/>
                <a:gd name="T39" fmla="*/ 473 h 474"/>
                <a:gd name="T40" fmla="*/ 286 w 865"/>
                <a:gd name="T41" fmla="*/ 468 h 474"/>
                <a:gd name="T42" fmla="*/ 300 w 865"/>
                <a:gd name="T43" fmla="*/ 474 h 474"/>
                <a:gd name="T44" fmla="*/ 313 w 865"/>
                <a:gd name="T45" fmla="*/ 471 h 474"/>
                <a:gd name="T46" fmla="*/ 327 w 865"/>
                <a:gd name="T47" fmla="*/ 474 h 474"/>
                <a:gd name="T48" fmla="*/ 341 w 865"/>
                <a:gd name="T49" fmla="*/ 470 h 474"/>
                <a:gd name="T50" fmla="*/ 354 w 865"/>
                <a:gd name="T51" fmla="*/ 474 h 474"/>
                <a:gd name="T52" fmla="*/ 368 w 865"/>
                <a:gd name="T53" fmla="*/ 469 h 474"/>
                <a:gd name="T54" fmla="*/ 382 w 865"/>
                <a:gd name="T55" fmla="*/ 474 h 474"/>
                <a:gd name="T56" fmla="*/ 395 w 865"/>
                <a:gd name="T57" fmla="*/ 454 h 474"/>
                <a:gd name="T58" fmla="*/ 409 w 865"/>
                <a:gd name="T59" fmla="*/ 473 h 474"/>
                <a:gd name="T60" fmla="*/ 422 w 865"/>
                <a:gd name="T61" fmla="*/ 469 h 474"/>
                <a:gd name="T62" fmla="*/ 436 w 865"/>
                <a:gd name="T63" fmla="*/ 473 h 474"/>
                <a:gd name="T64" fmla="*/ 450 w 865"/>
                <a:gd name="T65" fmla="*/ 471 h 474"/>
                <a:gd name="T66" fmla="*/ 464 w 865"/>
                <a:gd name="T67" fmla="*/ 473 h 474"/>
                <a:gd name="T68" fmla="*/ 477 w 865"/>
                <a:gd name="T69" fmla="*/ 471 h 474"/>
                <a:gd name="T70" fmla="*/ 491 w 865"/>
                <a:gd name="T71" fmla="*/ 470 h 474"/>
                <a:gd name="T72" fmla="*/ 505 w 865"/>
                <a:gd name="T73" fmla="*/ 473 h 474"/>
                <a:gd name="T74" fmla="*/ 518 w 865"/>
                <a:gd name="T75" fmla="*/ 469 h 474"/>
                <a:gd name="T76" fmla="*/ 532 w 865"/>
                <a:gd name="T77" fmla="*/ 474 h 474"/>
                <a:gd name="T78" fmla="*/ 546 w 865"/>
                <a:gd name="T79" fmla="*/ 470 h 474"/>
                <a:gd name="T80" fmla="*/ 560 w 865"/>
                <a:gd name="T81" fmla="*/ 474 h 474"/>
                <a:gd name="T82" fmla="*/ 573 w 865"/>
                <a:gd name="T83" fmla="*/ 470 h 474"/>
                <a:gd name="T84" fmla="*/ 587 w 865"/>
                <a:gd name="T85" fmla="*/ 474 h 474"/>
                <a:gd name="T86" fmla="*/ 600 w 865"/>
                <a:gd name="T87" fmla="*/ 470 h 474"/>
                <a:gd name="T88" fmla="*/ 614 w 865"/>
                <a:gd name="T89" fmla="*/ 474 h 474"/>
                <a:gd name="T90" fmla="*/ 627 w 865"/>
                <a:gd name="T91" fmla="*/ 472 h 474"/>
                <a:gd name="T92" fmla="*/ 641 w 865"/>
                <a:gd name="T93" fmla="*/ 474 h 474"/>
                <a:gd name="T94" fmla="*/ 655 w 865"/>
                <a:gd name="T95" fmla="*/ 470 h 474"/>
                <a:gd name="T96" fmla="*/ 669 w 865"/>
                <a:gd name="T97" fmla="*/ 474 h 474"/>
                <a:gd name="T98" fmla="*/ 682 w 865"/>
                <a:gd name="T99" fmla="*/ 472 h 474"/>
                <a:gd name="T100" fmla="*/ 696 w 865"/>
                <a:gd name="T101" fmla="*/ 473 h 474"/>
                <a:gd name="T102" fmla="*/ 709 w 865"/>
                <a:gd name="T103" fmla="*/ 470 h 474"/>
                <a:gd name="T104" fmla="*/ 723 w 865"/>
                <a:gd name="T105" fmla="*/ 474 h 474"/>
                <a:gd name="T106" fmla="*/ 736 w 865"/>
                <a:gd name="T107" fmla="*/ 470 h 474"/>
                <a:gd name="T108" fmla="*/ 750 w 865"/>
                <a:gd name="T109" fmla="*/ 473 h 474"/>
                <a:gd name="T110" fmla="*/ 764 w 865"/>
                <a:gd name="T111" fmla="*/ 469 h 474"/>
                <a:gd name="T112" fmla="*/ 778 w 865"/>
                <a:gd name="T113" fmla="*/ 474 h 474"/>
                <a:gd name="T114" fmla="*/ 791 w 865"/>
                <a:gd name="T115" fmla="*/ 470 h 474"/>
                <a:gd name="T116" fmla="*/ 805 w 865"/>
                <a:gd name="T117" fmla="*/ 474 h 474"/>
                <a:gd name="T118" fmla="*/ 818 w 865"/>
                <a:gd name="T119" fmla="*/ 470 h 474"/>
                <a:gd name="T120" fmla="*/ 832 w 865"/>
                <a:gd name="T121" fmla="*/ 474 h 474"/>
                <a:gd name="T122" fmla="*/ 846 w 865"/>
                <a:gd name="T123" fmla="*/ 473 h 474"/>
                <a:gd name="T124" fmla="*/ 859 w 865"/>
                <a:gd name="T125" fmla="*/ 471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65" h="474">
                  <a:moveTo>
                    <a:pt x="0" y="473"/>
                  </a:moveTo>
                  <a:lnTo>
                    <a:pt x="0" y="469"/>
                  </a:lnTo>
                  <a:lnTo>
                    <a:pt x="0" y="473"/>
                  </a:lnTo>
                  <a:lnTo>
                    <a:pt x="0" y="469"/>
                  </a:lnTo>
                  <a:lnTo>
                    <a:pt x="1" y="473"/>
                  </a:lnTo>
                  <a:lnTo>
                    <a:pt x="1" y="470"/>
                  </a:lnTo>
                  <a:lnTo>
                    <a:pt x="1" y="474"/>
                  </a:lnTo>
                  <a:lnTo>
                    <a:pt x="1" y="468"/>
                  </a:lnTo>
                  <a:lnTo>
                    <a:pt x="2" y="473"/>
                  </a:lnTo>
                  <a:lnTo>
                    <a:pt x="2" y="472"/>
                  </a:lnTo>
                  <a:lnTo>
                    <a:pt x="2" y="473"/>
                  </a:lnTo>
                  <a:lnTo>
                    <a:pt x="2" y="470"/>
                  </a:lnTo>
                  <a:lnTo>
                    <a:pt x="3" y="473"/>
                  </a:lnTo>
                  <a:lnTo>
                    <a:pt x="3" y="470"/>
                  </a:lnTo>
                  <a:lnTo>
                    <a:pt x="3" y="474"/>
                  </a:lnTo>
                  <a:lnTo>
                    <a:pt x="3" y="468"/>
                  </a:lnTo>
                  <a:lnTo>
                    <a:pt x="3" y="473"/>
                  </a:lnTo>
                  <a:lnTo>
                    <a:pt x="3" y="470"/>
                  </a:lnTo>
                  <a:lnTo>
                    <a:pt x="4" y="473"/>
                  </a:lnTo>
                  <a:lnTo>
                    <a:pt x="4" y="471"/>
                  </a:lnTo>
                  <a:lnTo>
                    <a:pt x="4" y="474"/>
                  </a:lnTo>
                  <a:lnTo>
                    <a:pt x="4" y="470"/>
                  </a:lnTo>
                  <a:lnTo>
                    <a:pt x="5" y="474"/>
                  </a:lnTo>
                  <a:lnTo>
                    <a:pt x="5" y="470"/>
                  </a:lnTo>
                  <a:lnTo>
                    <a:pt x="5" y="473"/>
                  </a:lnTo>
                  <a:lnTo>
                    <a:pt x="5" y="470"/>
                  </a:lnTo>
                  <a:lnTo>
                    <a:pt x="6" y="474"/>
                  </a:lnTo>
                  <a:lnTo>
                    <a:pt x="6" y="471"/>
                  </a:lnTo>
                  <a:lnTo>
                    <a:pt x="6" y="473"/>
                  </a:lnTo>
                  <a:lnTo>
                    <a:pt x="6" y="470"/>
                  </a:lnTo>
                  <a:lnTo>
                    <a:pt x="6" y="474"/>
                  </a:lnTo>
                  <a:lnTo>
                    <a:pt x="6" y="471"/>
                  </a:lnTo>
                  <a:lnTo>
                    <a:pt x="7" y="473"/>
                  </a:lnTo>
                  <a:lnTo>
                    <a:pt x="7" y="469"/>
                  </a:lnTo>
                  <a:lnTo>
                    <a:pt x="7" y="473"/>
                  </a:lnTo>
                  <a:lnTo>
                    <a:pt x="7" y="469"/>
                  </a:lnTo>
                  <a:lnTo>
                    <a:pt x="8" y="473"/>
                  </a:lnTo>
                  <a:lnTo>
                    <a:pt x="8" y="468"/>
                  </a:lnTo>
                  <a:lnTo>
                    <a:pt x="8" y="474"/>
                  </a:lnTo>
                  <a:lnTo>
                    <a:pt x="8" y="471"/>
                  </a:lnTo>
                  <a:lnTo>
                    <a:pt x="9" y="474"/>
                  </a:lnTo>
                  <a:lnTo>
                    <a:pt x="9" y="470"/>
                  </a:lnTo>
                  <a:lnTo>
                    <a:pt x="9" y="474"/>
                  </a:lnTo>
                  <a:lnTo>
                    <a:pt x="9" y="470"/>
                  </a:lnTo>
                  <a:lnTo>
                    <a:pt x="10" y="473"/>
                  </a:lnTo>
                  <a:lnTo>
                    <a:pt x="10" y="470"/>
                  </a:lnTo>
                  <a:lnTo>
                    <a:pt x="10" y="473"/>
                  </a:lnTo>
                  <a:lnTo>
                    <a:pt x="10" y="471"/>
                  </a:lnTo>
                  <a:lnTo>
                    <a:pt x="10" y="474"/>
                  </a:lnTo>
                  <a:lnTo>
                    <a:pt x="10" y="468"/>
                  </a:lnTo>
                  <a:lnTo>
                    <a:pt x="11" y="474"/>
                  </a:lnTo>
                  <a:lnTo>
                    <a:pt x="11" y="470"/>
                  </a:lnTo>
                  <a:lnTo>
                    <a:pt x="11" y="474"/>
                  </a:lnTo>
                  <a:lnTo>
                    <a:pt x="11" y="470"/>
                  </a:lnTo>
                  <a:lnTo>
                    <a:pt x="12" y="473"/>
                  </a:lnTo>
                  <a:lnTo>
                    <a:pt x="12" y="470"/>
                  </a:lnTo>
                  <a:lnTo>
                    <a:pt x="12" y="473"/>
                  </a:lnTo>
                  <a:lnTo>
                    <a:pt x="12" y="469"/>
                  </a:lnTo>
                  <a:lnTo>
                    <a:pt x="13" y="474"/>
                  </a:lnTo>
                  <a:lnTo>
                    <a:pt x="13" y="469"/>
                  </a:lnTo>
                  <a:lnTo>
                    <a:pt x="13" y="474"/>
                  </a:lnTo>
                  <a:lnTo>
                    <a:pt x="13" y="470"/>
                  </a:lnTo>
                  <a:lnTo>
                    <a:pt x="13" y="473"/>
                  </a:lnTo>
                  <a:lnTo>
                    <a:pt x="13" y="470"/>
                  </a:lnTo>
                  <a:lnTo>
                    <a:pt x="14" y="474"/>
                  </a:lnTo>
                  <a:lnTo>
                    <a:pt x="14" y="470"/>
                  </a:lnTo>
                  <a:lnTo>
                    <a:pt x="14" y="474"/>
                  </a:lnTo>
                  <a:lnTo>
                    <a:pt x="14" y="470"/>
                  </a:lnTo>
                  <a:lnTo>
                    <a:pt x="15" y="474"/>
                  </a:lnTo>
                  <a:lnTo>
                    <a:pt x="15" y="471"/>
                  </a:lnTo>
                  <a:lnTo>
                    <a:pt x="15" y="474"/>
                  </a:lnTo>
                  <a:lnTo>
                    <a:pt x="15" y="471"/>
                  </a:lnTo>
                  <a:lnTo>
                    <a:pt x="16" y="473"/>
                  </a:lnTo>
                  <a:lnTo>
                    <a:pt x="16" y="470"/>
                  </a:lnTo>
                  <a:lnTo>
                    <a:pt x="16" y="474"/>
                  </a:lnTo>
                  <a:lnTo>
                    <a:pt x="16" y="469"/>
                  </a:lnTo>
                  <a:lnTo>
                    <a:pt x="16" y="474"/>
                  </a:lnTo>
                  <a:lnTo>
                    <a:pt x="16" y="471"/>
                  </a:lnTo>
                  <a:lnTo>
                    <a:pt x="17" y="474"/>
                  </a:lnTo>
                  <a:lnTo>
                    <a:pt x="17" y="470"/>
                  </a:lnTo>
                  <a:lnTo>
                    <a:pt x="17" y="474"/>
                  </a:lnTo>
                  <a:lnTo>
                    <a:pt x="17" y="471"/>
                  </a:lnTo>
                  <a:lnTo>
                    <a:pt x="18" y="474"/>
                  </a:lnTo>
                  <a:lnTo>
                    <a:pt x="18" y="470"/>
                  </a:lnTo>
                  <a:lnTo>
                    <a:pt x="18" y="474"/>
                  </a:lnTo>
                  <a:lnTo>
                    <a:pt x="18" y="469"/>
                  </a:lnTo>
                  <a:lnTo>
                    <a:pt x="19" y="474"/>
                  </a:lnTo>
                  <a:lnTo>
                    <a:pt x="19" y="470"/>
                  </a:lnTo>
                  <a:lnTo>
                    <a:pt x="19" y="473"/>
                  </a:lnTo>
                  <a:lnTo>
                    <a:pt x="19" y="469"/>
                  </a:lnTo>
                  <a:lnTo>
                    <a:pt x="19" y="473"/>
                  </a:lnTo>
                  <a:lnTo>
                    <a:pt x="19" y="470"/>
                  </a:lnTo>
                  <a:lnTo>
                    <a:pt x="20" y="474"/>
                  </a:lnTo>
                  <a:lnTo>
                    <a:pt x="20" y="470"/>
                  </a:lnTo>
                  <a:lnTo>
                    <a:pt x="20" y="473"/>
                  </a:lnTo>
                  <a:lnTo>
                    <a:pt x="20" y="471"/>
                  </a:lnTo>
                  <a:lnTo>
                    <a:pt x="21" y="473"/>
                  </a:lnTo>
                  <a:lnTo>
                    <a:pt x="21" y="468"/>
                  </a:lnTo>
                  <a:lnTo>
                    <a:pt x="21" y="473"/>
                  </a:lnTo>
                  <a:lnTo>
                    <a:pt x="21" y="469"/>
                  </a:lnTo>
                  <a:lnTo>
                    <a:pt x="22" y="473"/>
                  </a:lnTo>
                  <a:lnTo>
                    <a:pt x="22" y="470"/>
                  </a:lnTo>
                  <a:lnTo>
                    <a:pt x="22" y="474"/>
                  </a:lnTo>
                  <a:lnTo>
                    <a:pt x="22" y="470"/>
                  </a:lnTo>
                  <a:lnTo>
                    <a:pt x="23" y="474"/>
                  </a:lnTo>
                  <a:lnTo>
                    <a:pt x="23" y="471"/>
                  </a:lnTo>
                  <a:lnTo>
                    <a:pt x="23" y="474"/>
                  </a:lnTo>
                  <a:lnTo>
                    <a:pt x="23" y="471"/>
                  </a:lnTo>
                  <a:lnTo>
                    <a:pt x="23" y="473"/>
                  </a:lnTo>
                  <a:lnTo>
                    <a:pt x="23" y="471"/>
                  </a:lnTo>
                  <a:lnTo>
                    <a:pt x="24" y="474"/>
                  </a:lnTo>
                  <a:lnTo>
                    <a:pt x="24" y="468"/>
                  </a:lnTo>
                  <a:lnTo>
                    <a:pt x="24" y="473"/>
                  </a:lnTo>
                  <a:lnTo>
                    <a:pt x="24" y="468"/>
                  </a:lnTo>
                  <a:lnTo>
                    <a:pt x="25" y="474"/>
                  </a:lnTo>
                  <a:lnTo>
                    <a:pt x="25" y="468"/>
                  </a:lnTo>
                  <a:lnTo>
                    <a:pt x="25" y="473"/>
                  </a:lnTo>
                  <a:lnTo>
                    <a:pt x="25" y="469"/>
                  </a:lnTo>
                  <a:lnTo>
                    <a:pt x="26" y="474"/>
                  </a:lnTo>
                  <a:lnTo>
                    <a:pt x="26" y="470"/>
                  </a:lnTo>
                  <a:lnTo>
                    <a:pt x="26" y="474"/>
                  </a:lnTo>
                  <a:lnTo>
                    <a:pt x="26" y="472"/>
                  </a:lnTo>
                  <a:lnTo>
                    <a:pt x="26" y="474"/>
                  </a:lnTo>
                  <a:lnTo>
                    <a:pt x="26" y="470"/>
                  </a:lnTo>
                  <a:lnTo>
                    <a:pt x="27" y="473"/>
                  </a:lnTo>
                  <a:lnTo>
                    <a:pt x="27" y="471"/>
                  </a:lnTo>
                  <a:lnTo>
                    <a:pt x="27" y="474"/>
                  </a:lnTo>
                  <a:lnTo>
                    <a:pt x="27" y="469"/>
                  </a:lnTo>
                  <a:lnTo>
                    <a:pt x="28" y="473"/>
                  </a:lnTo>
                  <a:lnTo>
                    <a:pt x="28" y="471"/>
                  </a:lnTo>
                  <a:lnTo>
                    <a:pt x="28" y="473"/>
                  </a:lnTo>
                  <a:lnTo>
                    <a:pt x="28" y="470"/>
                  </a:lnTo>
                  <a:lnTo>
                    <a:pt x="29" y="472"/>
                  </a:lnTo>
                  <a:lnTo>
                    <a:pt x="29" y="470"/>
                  </a:lnTo>
                  <a:lnTo>
                    <a:pt x="29" y="473"/>
                  </a:lnTo>
                  <a:lnTo>
                    <a:pt x="29" y="469"/>
                  </a:lnTo>
                  <a:lnTo>
                    <a:pt x="29" y="474"/>
                  </a:lnTo>
                  <a:lnTo>
                    <a:pt x="29" y="469"/>
                  </a:lnTo>
                  <a:lnTo>
                    <a:pt x="30" y="472"/>
                  </a:lnTo>
                  <a:lnTo>
                    <a:pt x="30" y="470"/>
                  </a:lnTo>
                  <a:lnTo>
                    <a:pt x="30" y="473"/>
                  </a:lnTo>
                  <a:lnTo>
                    <a:pt x="30" y="470"/>
                  </a:lnTo>
                  <a:lnTo>
                    <a:pt x="31" y="473"/>
                  </a:lnTo>
                  <a:lnTo>
                    <a:pt x="31" y="0"/>
                  </a:lnTo>
                  <a:lnTo>
                    <a:pt x="31" y="474"/>
                  </a:lnTo>
                  <a:lnTo>
                    <a:pt x="31" y="469"/>
                  </a:lnTo>
                  <a:lnTo>
                    <a:pt x="32" y="474"/>
                  </a:lnTo>
                  <a:lnTo>
                    <a:pt x="32" y="471"/>
                  </a:lnTo>
                  <a:lnTo>
                    <a:pt x="32" y="474"/>
                  </a:lnTo>
                  <a:lnTo>
                    <a:pt x="32" y="470"/>
                  </a:lnTo>
                  <a:lnTo>
                    <a:pt x="32" y="473"/>
                  </a:lnTo>
                  <a:lnTo>
                    <a:pt x="32" y="470"/>
                  </a:lnTo>
                  <a:lnTo>
                    <a:pt x="33" y="471"/>
                  </a:lnTo>
                  <a:lnTo>
                    <a:pt x="33" y="470"/>
                  </a:lnTo>
                  <a:lnTo>
                    <a:pt x="33" y="473"/>
                  </a:lnTo>
                  <a:lnTo>
                    <a:pt x="33" y="468"/>
                  </a:lnTo>
                  <a:lnTo>
                    <a:pt x="34" y="474"/>
                  </a:lnTo>
                  <a:lnTo>
                    <a:pt x="34" y="470"/>
                  </a:lnTo>
                  <a:lnTo>
                    <a:pt x="34" y="473"/>
                  </a:lnTo>
                  <a:lnTo>
                    <a:pt x="34" y="469"/>
                  </a:lnTo>
                  <a:lnTo>
                    <a:pt x="35" y="473"/>
                  </a:lnTo>
                  <a:lnTo>
                    <a:pt x="35" y="470"/>
                  </a:lnTo>
                  <a:lnTo>
                    <a:pt x="35" y="474"/>
                  </a:lnTo>
                  <a:lnTo>
                    <a:pt x="35" y="471"/>
                  </a:lnTo>
                  <a:lnTo>
                    <a:pt x="35" y="474"/>
                  </a:lnTo>
                  <a:lnTo>
                    <a:pt x="35" y="471"/>
                  </a:lnTo>
                  <a:lnTo>
                    <a:pt x="36" y="474"/>
                  </a:lnTo>
                  <a:lnTo>
                    <a:pt x="36" y="469"/>
                  </a:lnTo>
                  <a:lnTo>
                    <a:pt x="36" y="473"/>
                  </a:lnTo>
                  <a:lnTo>
                    <a:pt x="36" y="469"/>
                  </a:lnTo>
                  <a:lnTo>
                    <a:pt x="37" y="474"/>
                  </a:lnTo>
                  <a:lnTo>
                    <a:pt x="37" y="468"/>
                  </a:lnTo>
                  <a:lnTo>
                    <a:pt x="37" y="473"/>
                  </a:lnTo>
                  <a:lnTo>
                    <a:pt x="37" y="471"/>
                  </a:lnTo>
                  <a:lnTo>
                    <a:pt x="38" y="473"/>
                  </a:lnTo>
                  <a:lnTo>
                    <a:pt x="38" y="469"/>
                  </a:lnTo>
                  <a:lnTo>
                    <a:pt x="38" y="473"/>
                  </a:lnTo>
                  <a:lnTo>
                    <a:pt x="38" y="470"/>
                  </a:lnTo>
                  <a:lnTo>
                    <a:pt x="39" y="473"/>
                  </a:lnTo>
                  <a:lnTo>
                    <a:pt x="39" y="469"/>
                  </a:lnTo>
                  <a:lnTo>
                    <a:pt x="39" y="473"/>
                  </a:lnTo>
                  <a:lnTo>
                    <a:pt x="39" y="469"/>
                  </a:lnTo>
                  <a:lnTo>
                    <a:pt x="39" y="473"/>
                  </a:lnTo>
                  <a:lnTo>
                    <a:pt x="39" y="470"/>
                  </a:lnTo>
                  <a:lnTo>
                    <a:pt x="40" y="474"/>
                  </a:lnTo>
                  <a:lnTo>
                    <a:pt x="40" y="470"/>
                  </a:lnTo>
                  <a:lnTo>
                    <a:pt x="40" y="474"/>
                  </a:lnTo>
                  <a:lnTo>
                    <a:pt x="40" y="468"/>
                  </a:lnTo>
                  <a:lnTo>
                    <a:pt x="41" y="472"/>
                  </a:lnTo>
                  <a:lnTo>
                    <a:pt x="41" y="471"/>
                  </a:lnTo>
                  <a:lnTo>
                    <a:pt x="41" y="473"/>
                  </a:lnTo>
                  <a:lnTo>
                    <a:pt x="41" y="470"/>
                  </a:lnTo>
                  <a:lnTo>
                    <a:pt x="42" y="473"/>
                  </a:lnTo>
                  <a:lnTo>
                    <a:pt x="42" y="469"/>
                  </a:lnTo>
                  <a:lnTo>
                    <a:pt x="42" y="473"/>
                  </a:lnTo>
                  <a:lnTo>
                    <a:pt x="42" y="470"/>
                  </a:lnTo>
                  <a:lnTo>
                    <a:pt x="42" y="473"/>
                  </a:lnTo>
                  <a:lnTo>
                    <a:pt x="42" y="470"/>
                  </a:lnTo>
                  <a:lnTo>
                    <a:pt x="43" y="473"/>
                  </a:lnTo>
                  <a:lnTo>
                    <a:pt x="43" y="470"/>
                  </a:lnTo>
                  <a:lnTo>
                    <a:pt x="43" y="473"/>
                  </a:lnTo>
                  <a:lnTo>
                    <a:pt x="43" y="469"/>
                  </a:lnTo>
                  <a:lnTo>
                    <a:pt x="44" y="473"/>
                  </a:lnTo>
                  <a:lnTo>
                    <a:pt x="44" y="470"/>
                  </a:lnTo>
                  <a:lnTo>
                    <a:pt x="44" y="473"/>
                  </a:lnTo>
                  <a:lnTo>
                    <a:pt x="44" y="470"/>
                  </a:lnTo>
                  <a:lnTo>
                    <a:pt x="45" y="473"/>
                  </a:lnTo>
                  <a:lnTo>
                    <a:pt x="45" y="471"/>
                  </a:lnTo>
                  <a:lnTo>
                    <a:pt x="45" y="474"/>
                  </a:lnTo>
                  <a:lnTo>
                    <a:pt x="45" y="471"/>
                  </a:lnTo>
                  <a:lnTo>
                    <a:pt x="45" y="473"/>
                  </a:lnTo>
                  <a:lnTo>
                    <a:pt x="45" y="470"/>
                  </a:lnTo>
                  <a:lnTo>
                    <a:pt x="46" y="471"/>
                  </a:lnTo>
                  <a:lnTo>
                    <a:pt x="46" y="77"/>
                  </a:lnTo>
                  <a:lnTo>
                    <a:pt x="46" y="473"/>
                  </a:lnTo>
                  <a:lnTo>
                    <a:pt x="46" y="467"/>
                  </a:lnTo>
                  <a:lnTo>
                    <a:pt x="47" y="473"/>
                  </a:lnTo>
                  <a:lnTo>
                    <a:pt x="47" y="467"/>
                  </a:lnTo>
                  <a:lnTo>
                    <a:pt x="47" y="473"/>
                  </a:lnTo>
                  <a:lnTo>
                    <a:pt x="47" y="470"/>
                  </a:lnTo>
                  <a:lnTo>
                    <a:pt x="48" y="472"/>
                  </a:lnTo>
                  <a:lnTo>
                    <a:pt x="48" y="469"/>
                  </a:lnTo>
                  <a:lnTo>
                    <a:pt x="48" y="473"/>
                  </a:lnTo>
                  <a:lnTo>
                    <a:pt x="48" y="470"/>
                  </a:lnTo>
                  <a:lnTo>
                    <a:pt x="48" y="474"/>
                  </a:lnTo>
                  <a:lnTo>
                    <a:pt x="48" y="471"/>
                  </a:lnTo>
                  <a:lnTo>
                    <a:pt x="49" y="474"/>
                  </a:lnTo>
                  <a:lnTo>
                    <a:pt x="49" y="470"/>
                  </a:lnTo>
                  <a:lnTo>
                    <a:pt x="49" y="473"/>
                  </a:lnTo>
                  <a:lnTo>
                    <a:pt x="49" y="470"/>
                  </a:lnTo>
                  <a:lnTo>
                    <a:pt x="50" y="473"/>
                  </a:lnTo>
                  <a:lnTo>
                    <a:pt x="50" y="471"/>
                  </a:lnTo>
                  <a:lnTo>
                    <a:pt x="50" y="474"/>
                  </a:lnTo>
                  <a:lnTo>
                    <a:pt x="50" y="471"/>
                  </a:lnTo>
                  <a:lnTo>
                    <a:pt x="51" y="473"/>
                  </a:lnTo>
                  <a:lnTo>
                    <a:pt x="51" y="469"/>
                  </a:lnTo>
                  <a:lnTo>
                    <a:pt x="51" y="474"/>
                  </a:lnTo>
                  <a:lnTo>
                    <a:pt x="51" y="470"/>
                  </a:lnTo>
                  <a:lnTo>
                    <a:pt x="51" y="474"/>
                  </a:lnTo>
                  <a:lnTo>
                    <a:pt x="51" y="469"/>
                  </a:lnTo>
                  <a:lnTo>
                    <a:pt x="52" y="473"/>
                  </a:lnTo>
                  <a:lnTo>
                    <a:pt x="52" y="469"/>
                  </a:lnTo>
                  <a:lnTo>
                    <a:pt x="52" y="474"/>
                  </a:lnTo>
                  <a:lnTo>
                    <a:pt x="52" y="470"/>
                  </a:lnTo>
                  <a:lnTo>
                    <a:pt x="53" y="474"/>
                  </a:lnTo>
                  <a:lnTo>
                    <a:pt x="53" y="468"/>
                  </a:lnTo>
                  <a:lnTo>
                    <a:pt x="53" y="474"/>
                  </a:lnTo>
                  <a:lnTo>
                    <a:pt x="53" y="469"/>
                  </a:lnTo>
                  <a:lnTo>
                    <a:pt x="54" y="474"/>
                  </a:lnTo>
                  <a:lnTo>
                    <a:pt x="54" y="470"/>
                  </a:lnTo>
                  <a:lnTo>
                    <a:pt x="54" y="473"/>
                  </a:lnTo>
                  <a:lnTo>
                    <a:pt x="54" y="470"/>
                  </a:lnTo>
                  <a:lnTo>
                    <a:pt x="55" y="473"/>
                  </a:lnTo>
                  <a:lnTo>
                    <a:pt x="55" y="469"/>
                  </a:lnTo>
                  <a:lnTo>
                    <a:pt x="55" y="473"/>
                  </a:lnTo>
                  <a:lnTo>
                    <a:pt x="55" y="469"/>
                  </a:lnTo>
                  <a:lnTo>
                    <a:pt x="55" y="473"/>
                  </a:lnTo>
                  <a:lnTo>
                    <a:pt x="55" y="470"/>
                  </a:lnTo>
                  <a:lnTo>
                    <a:pt x="56" y="473"/>
                  </a:lnTo>
                  <a:lnTo>
                    <a:pt x="56" y="470"/>
                  </a:lnTo>
                  <a:lnTo>
                    <a:pt x="56" y="473"/>
                  </a:lnTo>
                  <a:lnTo>
                    <a:pt x="56" y="469"/>
                  </a:lnTo>
                  <a:lnTo>
                    <a:pt x="57" y="473"/>
                  </a:lnTo>
                  <a:lnTo>
                    <a:pt x="57" y="469"/>
                  </a:lnTo>
                  <a:lnTo>
                    <a:pt x="57" y="474"/>
                  </a:lnTo>
                  <a:lnTo>
                    <a:pt x="57" y="470"/>
                  </a:lnTo>
                  <a:lnTo>
                    <a:pt x="58" y="473"/>
                  </a:lnTo>
                  <a:lnTo>
                    <a:pt x="58" y="471"/>
                  </a:lnTo>
                  <a:lnTo>
                    <a:pt x="58" y="473"/>
                  </a:lnTo>
                  <a:lnTo>
                    <a:pt x="58" y="468"/>
                  </a:lnTo>
                  <a:lnTo>
                    <a:pt x="58" y="472"/>
                  </a:lnTo>
                  <a:lnTo>
                    <a:pt x="58" y="469"/>
                  </a:lnTo>
                  <a:lnTo>
                    <a:pt x="59" y="473"/>
                  </a:lnTo>
                  <a:lnTo>
                    <a:pt x="59" y="468"/>
                  </a:lnTo>
                  <a:lnTo>
                    <a:pt x="59" y="473"/>
                  </a:lnTo>
                  <a:lnTo>
                    <a:pt x="59" y="470"/>
                  </a:lnTo>
                  <a:lnTo>
                    <a:pt x="60" y="474"/>
                  </a:lnTo>
                  <a:lnTo>
                    <a:pt x="60" y="469"/>
                  </a:lnTo>
                  <a:lnTo>
                    <a:pt x="60" y="474"/>
                  </a:lnTo>
                  <a:lnTo>
                    <a:pt x="60" y="470"/>
                  </a:lnTo>
                  <a:lnTo>
                    <a:pt x="61" y="473"/>
                  </a:lnTo>
                  <a:lnTo>
                    <a:pt x="61" y="471"/>
                  </a:lnTo>
                  <a:lnTo>
                    <a:pt x="61" y="473"/>
                  </a:lnTo>
                  <a:lnTo>
                    <a:pt x="61" y="291"/>
                  </a:lnTo>
                  <a:lnTo>
                    <a:pt x="61" y="473"/>
                  </a:lnTo>
                  <a:lnTo>
                    <a:pt x="61" y="368"/>
                  </a:lnTo>
                  <a:lnTo>
                    <a:pt x="62" y="473"/>
                  </a:lnTo>
                  <a:lnTo>
                    <a:pt x="62" y="469"/>
                  </a:lnTo>
                  <a:lnTo>
                    <a:pt x="62" y="474"/>
                  </a:lnTo>
                  <a:lnTo>
                    <a:pt x="62" y="467"/>
                  </a:lnTo>
                  <a:lnTo>
                    <a:pt x="63" y="473"/>
                  </a:lnTo>
                  <a:lnTo>
                    <a:pt x="63" y="469"/>
                  </a:lnTo>
                  <a:lnTo>
                    <a:pt x="63" y="474"/>
                  </a:lnTo>
                  <a:lnTo>
                    <a:pt x="63" y="470"/>
                  </a:lnTo>
                  <a:lnTo>
                    <a:pt x="64" y="474"/>
                  </a:lnTo>
                  <a:lnTo>
                    <a:pt x="64" y="469"/>
                  </a:lnTo>
                  <a:lnTo>
                    <a:pt x="64" y="474"/>
                  </a:lnTo>
                  <a:lnTo>
                    <a:pt x="64" y="470"/>
                  </a:lnTo>
                  <a:lnTo>
                    <a:pt x="64" y="473"/>
                  </a:lnTo>
                  <a:lnTo>
                    <a:pt x="64" y="471"/>
                  </a:lnTo>
                  <a:lnTo>
                    <a:pt x="65" y="473"/>
                  </a:lnTo>
                  <a:lnTo>
                    <a:pt x="65" y="469"/>
                  </a:lnTo>
                  <a:lnTo>
                    <a:pt x="65" y="473"/>
                  </a:lnTo>
                  <a:lnTo>
                    <a:pt x="65" y="469"/>
                  </a:lnTo>
                  <a:lnTo>
                    <a:pt x="66" y="474"/>
                  </a:lnTo>
                  <a:lnTo>
                    <a:pt x="66" y="469"/>
                  </a:lnTo>
                  <a:lnTo>
                    <a:pt x="66" y="474"/>
                  </a:lnTo>
                  <a:lnTo>
                    <a:pt x="66" y="471"/>
                  </a:lnTo>
                  <a:lnTo>
                    <a:pt x="67" y="473"/>
                  </a:lnTo>
                  <a:lnTo>
                    <a:pt x="67" y="471"/>
                  </a:lnTo>
                  <a:lnTo>
                    <a:pt x="67" y="473"/>
                  </a:lnTo>
                  <a:lnTo>
                    <a:pt x="67" y="470"/>
                  </a:lnTo>
                  <a:lnTo>
                    <a:pt x="68" y="472"/>
                  </a:lnTo>
                  <a:lnTo>
                    <a:pt x="68" y="468"/>
                  </a:lnTo>
                  <a:lnTo>
                    <a:pt x="68" y="474"/>
                  </a:lnTo>
                  <a:lnTo>
                    <a:pt x="68" y="471"/>
                  </a:lnTo>
                  <a:lnTo>
                    <a:pt x="68" y="473"/>
                  </a:lnTo>
                  <a:lnTo>
                    <a:pt x="68" y="469"/>
                  </a:lnTo>
                  <a:lnTo>
                    <a:pt x="69" y="473"/>
                  </a:lnTo>
                  <a:lnTo>
                    <a:pt x="69" y="470"/>
                  </a:lnTo>
                  <a:lnTo>
                    <a:pt x="69" y="474"/>
                  </a:lnTo>
                  <a:lnTo>
                    <a:pt x="69" y="471"/>
                  </a:lnTo>
                  <a:lnTo>
                    <a:pt x="70" y="473"/>
                  </a:lnTo>
                  <a:lnTo>
                    <a:pt x="70" y="470"/>
                  </a:lnTo>
                  <a:lnTo>
                    <a:pt x="70" y="474"/>
                  </a:lnTo>
                  <a:lnTo>
                    <a:pt x="70" y="469"/>
                  </a:lnTo>
                  <a:lnTo>
                    <a:pt x="71" y="473"/>
                  </a:lnTo>
                  <a:lnTo>
                    <a:pt x="71" y="469"/>
                  </a:lnTo>
                  <a:lnTo>
                    <a:pt x="71" y="473"/>
                  </a:lnTo>
                  <a:lnTo>
                    <a:pt x="71" y="469"/>
                  </a:lnTo>
                  <a:lnTo>
                    <a:pt x="71" y="474"/>
                  </a:lnTo>
                  <a:lnTo>
                    <a:pt x="71" y="471"/>
                  </a:lnTo>
                  <a:lnTo>
                    <a:pt x="72" y="474"/>
                  </a:lnTo>
                  <a:lnTo>
                    <a:pt x="72" y="469"/>
                  </a:lnTo>
                  <a:lnTo>
                    <a:pt x="72" y="474"/>
                  </a:lnTo>
                  <a:lnTo>
                    <a:pt x="72" y="470"/>
                  </a:lnTo>
                  <a:lnTo>
                    <a:pt x="73" y="473"/>
                  </a:lnTo>
                  <a:lnTo>
                    <a:pt x="73" y="468"/>
                  </a:lnTo>
                  <a:lnTo>
                    <a:pt x="73" y="474"/>
                  </a:lnTo>
                  <a:lnTo>
                    <a:pt x="73" y="471"/>
                  </a:lnTo>
                  <a:lnTo>
                    <a:pt x="74" y="473"/>
                  </a:lnTo>
                  <a:lnTo>
                    <a:pt x="74" y="470"/>
                  </a:lnTo>
                  <a:lnTo>
                    <a:pt x="74" y="473"/>
                  </a:lnTo>
                  <a:lnTo>
                    <a:pt x="74" y="469"/>
                  </a:lnTo>
                  <a:lnTo>
                    <a:pt x="74" y="474"/>
                  </a:lnTo>
                  <a:lnTo>
                    <a:pt x="74" y="470"/>
                  </a:lnTo>
                  <a:lnTo>
                    <a:pt x="75" y="474"/>
                  </a:lnTo>
                  <a:lnTo>
                    <a:pt x="75" y="470"/>
                  </a:lnTo>
                  <a:lnTo>
                    <a:pt x="75" y="474"/>
                  </a:lnTo>
                  <a:lnTo>
                    <a:pt x="75" y="470"/>
                  </a:lnTo>
                  <a:lnTo>
                    <a:pt x="76" y="474"/>
                  </a:lnTo>
                  <a:lnTo>
                    <a:pt x="76" y="469"/>
                  </a:lnTo>
                  <a:lnTo>
                    <a:pt x="76" y="474"/>
                  </a:lnTo>
                  <a:lnTo>
                    <a:pt x="76" y="438"/>
                  </a:lnTo>
                  <a:lnTo>
                    <a:pt x="77" y="473"/>
                  </a:lnTo>
                  <a:lnTo>
                    <a:pt x="77" y="428"/>
                  </a:lnTo>
                  <a:lnTo>
                    <a:pt x="77" y="474"/>
                  </a:lnTo>
                  <a:lnTo>
                    <a:pt x="77" y="470"/>
                  </a:lnTo>
                  <a:lnTo>
                    <a:pt x="77" y="473"/>
                  </a:lnTo>
                  <a:lnTo>
                    <a:pt x="77" y="470"/>
                  </a:lnTo>
                  <a:lnTo>
                    <a:pt x="78" y="474"/>
                  </a:lnTo>
                  <a:lnTo>
                    <a:pt x="78" y="469"/>
                  </a:lnTo>
                  <a:lnTo>
                    <a:pt x="78" y="474"/>
                  </a:lnTo>
                  <a:lnTo>
                    <a:pt x="78" y="471"/>
                  </a:lnTo>
                  <a:lnTo>
                    <a:pt x="79" y="473"/>
                  </a:lnTo>
                  <a:lnTo>
                    <a:pt x="79" y="470"/>
                  </a:lnTo>
                  <a:lnTo>
                    <a:pt x="79" y="473"/>
                  </a:lnTo>
                  <a:lnTo>
                    <a:pt x="79" y="471"/>
                  </a:lnTo>
                  <a:lnTo>
                    <a:pt x="80" y="473"/>
                  </a:lnTo>
                  <a:lnTo>
                    <a:pt x="80" y="469"/>
                  </a:lnTo>
                  <a:lnTo>
                    <a:pt x="80" y="472"/>
                  </a:lnTo>
                  <a:lnTo>
                    <a:pt x="80" y="470"/>
                  </a:lnTo>
                  <a:lnTo>
                    <a:pt x="80" y="474"/>
                  </a:lnTo>
                  <a:lnTo>
                    <a:pt x="80" y="470"/>
                  </a:lnTo>
                  <a:lnTo>
                    <a:pt x="81" y="474"/>
                  </a:lnTo>
                  <a:lnTo>
                    <a:pt x="81" y="470"/>
                  </a:lnTo>
                  <a:lnTo>
                    <a:pt x="81" y="474"/>
                  </a:lnTo>
                  <a:lnTo>
                    <a:pt x="81" y="467"/>
                  </a:lnTo>
                  <a:lnTo>
                    <a:pt x="82" y="473"/>
                  </a:lnTo>
                  <a:lnTo>
                    <a:pt x="82" y="467"/>
                  </a:lnTo>
                  <a:lnTo>
                    <a:pt x="82" y="474"/>
                  </a:lnTo>
                  <a:lnTo>
                    <a:pt x="82" y="471"/>
                  </a:lnTo>
                  <a:lnTo>
                    <a:pt x="83" y="473"/>
                  </a:lnTo>
                  <a:lnTo>
                    <a:pt x="83" y="468"/>
                  </a:lnTo>
                  <a:lnTo>
                    <a:pt x="83" y="473"/>
                  </a:lnTo>
                  <a:lnTo>
                    <a:pt x="83" y="470"/>
                  </a:lnTo>
                  <a:lnTo>
                    <a:pt x="84" y="474"/>
                  </a:lnTo>
                  <a:lnTo>
                    <a:pt x="84" y="471"/>
                  </a:lnTo>
                  <a:lnTo>
                    <a:pt x="84" y="474"/>
                  </a:lnTo>
                  <a:lnTo>
                    <a:pt x="84" y="471"/>
                  </a:lnTo>
                  <a:lnTo>
                    <a:pt x="84" y="474"/>
                  </a:lnTo>
                  <a:lnTo>
                    <a:pt x="84" y="472"/>
                  </a:lnTo>
                  <a:lnTo>
                    <a:pt x="85" y="474"/>
                  </a:lnTo>
                  <a:lnTo>
                    <a:pt x="85" y="470"/>
                  </a:lnTo>
                  <a:lnTo>
                    <a:pt x="85" y="473"/>
                  </a:lnTo>
                  <a:lnTo>
                    <a:pt x="85" y="471"/>
                  </a:lnTo>
                  <a:lnTo>
                    <a:pt x="86" y="474"/>
                  </a:lnTo>
                  <a:lnTo>
                    <a:pt x="86" y="472"/>
                  </a:lnTo>
                  <a:lnTo>
                    <a:pt x="86" y="473"/>
                  </a:lnTo>
                  <a:lnTo>
                    <a:pt x="86" y="472"/>
                  </a:lnTo>
                  <a:lnTo>
                    <a:pt x="87" y="474"/>
                  </a:lnTo>
                  <a:lnTo>
                    <a:pt x="87" y="470"/>
                  </a:lnTo>
                  <a:lnTo>
                    <a:pt x="87" y="474"/>
                  </a:lnTo>
                  <a:lnTo>
                    <a:pt x="87" y="470"/>
                  </a:lnTo>
                  <a:lnTo>
                    <a:pt x="87" y="474"/>
                  </a:lnTo>
                  <a:lnTo>
                    <a:pt x="87" y="468"/>
                  </a:lnTo>
                  <a:lnTo>
                    <a:pt x="88" y="473"/>
                  </a:lnTo>
                  <a:lnTo>
                    <a:pt x="88" y="471"/>
                  </a:lnTo>
                  <a:lnTo>
                    <a:pt x="88" y="473"/>
                  </a:lnTo>
                  <a:lnTo>
                    <a:pt x="88" y="470"/>
                  </a:lnTo>
                  <a:lnTo>
                    <a:pt x="89" y="473"/>
                  </a:lnTo>
                  <a:lnTo>
                    <a:pt x="89" y="468"/>
                  </a:lnTo>
                  <a:lnTo>
                    <a:pt x="89" y="473"/>
                  </a:lnTo>
                  <a:lnTo>
                    <a:pt x="89" y="469"/>
                  </a:lnTo>
                  <a:lnTo>
                    <a:pt x="90" y="473"/>
                  </a:lnTo>
                  <a:lnTo>
                    <a:pt x="90" y="471"/>
                  </a:lnTo>
                  <a:lnTo>
                    <a:pt x="90" y="473"/>
                  </a:lnTo>
                  <a:lnTo>
                    <a:pt x="90" y="469"/>
                  </a:lnTo>
                  <a:lnTo>
                    <a:pt x="90" y="473"/>
                  </a:lnTo>
                  <a:lnTo>
                    <a:pt x="90" y="469"/>
                  </a:lnTo>
                  <a:lnTo>
                    <a:pt x="91" y="473"/>
                  </a:lnTo>
                  <a:lnTo>
                    <a:pt x="91" y="469"/>
                  </a:lnTo>
                  <a:lnTo>
                    <a:pt x="91" y="474"/>
                  </a:lnTo>
                  <a:lnTo>
                    <a:pt x="91" y="471"/>
                  </a:lnTo>
                  <a:lnTo>
                    <a:pt x="92" y="474"/>
                  </a:lnTo>
                  <a:lnTo>
                    <a:pt x="92" y="467"/>
                  </a:lnTo>
                  <a:lnTo>
                    <a:pt x="92" y="473"/>
                  </a:lnTo>
                  <a:lnTo>
                    <a:pt x="92" y="469"/>
                  </a:lnTo>
                  <a:lnTo>
                    <a:pt x="93" y="474"/>
                  </a:lnTo>
                  <a:lnTo>
                    <a:pt x="93" y="470"/>
                  </a:lnTo>
                  <a:lnTo>
                    <a:pt x="93" y="474"/>
                  </a:lnTo>
                  <a:lnTo>
                    <a:pt x="93" y="471"/>
                  </a:lnTo>
                  <a:lnTo>
                    <a:pt x="93" y="474"/>
                  </a:lnTo>
                  <a:lnTo>
                    <a:pt x="93" y="471"/>
                  </a:lnTo>
                  <a:lnTo>
                    <a:pt x="94" y="473"/>
                  </a:lnTo>
                  <a:lnTo>
                    <a:pt x="94" y="468"/>
                  </a:lnTo>
                  <a:lnTo>
                    <a:pt x="94" y="473"/>
                  </a:lnTo>
                  <a:lnTo>
                    <a:pt x="94" y="468"/>
                  </a:lnTo>
                  <a:lnTo>
                    <a:pt x="95" y="473"/>
                  </a:lnTo>
                  <a:lnTo>
                    <a:pt x="95" y="469"/>
                  </a:lnTo>
                  <a:lnTo>
                    <a:pt x="95" y="473"/>
                  </a:lnTo>
                  <a:lnTo>
                    <a:pt x="95" y="471"/>
                  </a:lnTo>
                  <a:lnTo>
                    <a:pt x="96" y="473"/>
                  </a:lnTo>
                  <a:lnTo>
                    <a:pt x="96" y="470"/>
                  </a:lnTo>
                  <a:lnTo>
                    <a:pt x="96" y="474"/>
                  </a:lnTo>
                  <a:lnTo>
                    <a:pt x="96" y="470"/>
                  </a:lnTo>
                  <a:lnTo>
                    <a:pt x="97" y="473"/>
                  </a:lnTo>
                  <a:lnTo>
                    <a:pt x="97" y="469"/>
                  </a:lnTo>
                  <a:lnTo>
                    <a:pt x="97" y="473"/>
                  </a:lnTo>
                  <a:lnTo>
                    <a:pt x="97" y="471"/>
                  </a:lnTo>
                  <a:lnTo>
                    <a:pt x="97" y="474"/>
                  </a:lnTo>
                  <a:lnTo>
                    <a:pt x="97" y="469"/>
                  </a:lnTo>
                  <a:lnTo>
                    <a:pt x="98" y="473"/>
                  </a:lnTo>
                  <a:lnTo>
                    <a:pt x="98" y="470"/>
                  </a:lnTo>
                  <a:lnTo>
                    <a:pt x="98" y="473"/>
                  </a:lnTo>
                  <a:lnTo>
                    <a:pt x="98" y="471"/>
                  </a:lnTo>
                  <a:lnTo>
                    <a:pt x="99" y="474"/>
                  </a:lnTo>
                  <a:lnTo>
                    <a:pt x="99" y="468"/>
                  </a:lnTo>
                  <a:lnTo>
                    <a:pt x="99" y="474"/>
                  </a:lnTo>
                  <a:lnTo>
                    <a:pt x="99" y="469"/>
                  </a:lnTo>
                  <a:lnTo>
                    <a:pt x="100" y="474"/>
                  </a:lnTo>
                  <a:lnTo>
                    <a:pt x="100" y="471"/>
                  </a:lnTo>
                  <a:lnTo>
                    <a:pt x="100" y="473"/>
                  </a:lnTo>
                  <a:lnTo>
                    <a:pt x="100" y="470"/>
                  </a:lnTo>
                  <a:lnTo>
                    <a:pt x="100" y="473"/>
                  </a:lnTo>
                  <a:lnTo>
                    <a:pt x="100" y="470"/>
                  </a:lnTo>
                  <a:lnTo>
                    <a:pt x="101" y="474"/>
                  </a:lnTo>
                  <a:lnTo>
                    <a:pt x="101" y="470"/>
                  </a:lnTo>
                  <a:lnTo>
                    <a:pt x="101" y="473"/>
                  </a:lnTo>
                  <a:lnTo>
                    <a:pt x="101" y="471"/>
                  </a:lnTo>
                  <a:lnTo>
                    <a:pt x="102" y="473"/>
                  </a:lnTo>
                  <a:lnTo>
                    <a:pt x="102" y="471"/>
                  </a:lnTo>
                  <a:lnTo>
                    <a:pt x="102" y="473"/>
                  </a:lnTo>
                  <a:lnTo>
                    <a:pt x="102" y="471"/>
                  </a:lnTo>
                  <a:lnTo>
                    <a:pt x="103" y="473"/>
                  </a:lnTo>
                  <a:lnTo>
                    <a:pt x="103" y="470"/>
                  </a:lnTo>
                  <a:lnTo>
                    <a:pt x="103" y="474"/>
                  </a:lnTo>
                  <a:lnTo>
                    <a:pt x="103" y="469"/>
                  </a:lnTo>
                  <a:lnTo>
                    <a:pt x="103" y="474"/>
                  </a:lnTo>
                  <a:lnTo>
                    <a:pt x="103" y="470"/>
                  </a:lnTo>
                  <a:lnTo>
                    <a:pt x="104" y="473"/>
                  </a:lnTo>
                  <a:lnTo>
                    <a:pt x="104" y="470"/>
                  </a:lnTo>
                  <a:lnTo>
                    <a:pt x="104" y="474"/>
                  </a:lnTo>
                  <a:lnTo>
                    <a:pt x="104" y="470"/>
                  </a:lnTo>
                  <a:lnTo>
                    <a:pt x="105" y="474"/>
                  </a:lnTo>
                  <a:lnTo>
                    <a:pt x="105" y="471"/>
                  </a:lnTo>
                  <a:lnTo>
                    <a:pt x="105" y="474"/>
                  </a:lnTo>
                  <a:lnTo>
                    <a:pt x="105" y="470"/>
                  </a:lnTo>
                  <a:lnTo>
                    <a:pt x="106" y="474"/>
                  </a:lnTo>
                  <a:lnTo>
                    <a:pt x="106" y="470"/>
                  </a:lnTo>
                  <a:lnTo>
                    <a:pt x="106" y="473"/>
                  </a:lnTo>
                  <a:lnTo>
                    <a:pt x="106" y="470"/>
                  </a:lnTo>
                  <a:lnTo>
                    <a:pt x="106" y="473"/>
                  </a:lnTo>
                  <a:lnTo>
                    <a:pt x="106" y="470"/>
                  </a:lnTo>
                  <a:lnTo>
                    <a:pt x="107" y="474"/>
                  </a:lnTo>
                  <a:lnTo>
                    <a:pt x="107" y="468"/>
                  </a:lnTo>
                  <a:lnTo>
                    <a:pt x="107" y="474"/>
                  </a:lnTo>
                  <a:lnTo>
                    <a:pt x="107" y="471"/>
                  </a:lnTo>
                  <a:lnTo>
                    <a:pt x="108" y="473"/>
                  </a:lnTo>
                  <a:lnTo>
                    <a:pt x="108" y="470"/>
                  </a:lnTo>
                  <a:lnTo>
                    <a:pt x="108" y="473"/>
                  </a:lnTo>
                  <a:lnTo>
                    <a:pt x="108" y="470"/>
                  </a:lnTo>
                  <a:lnTo>
                    <a:pt x="109" y="473"/>
                  </a:lnTo>
                  <a:lnTo>
                    <a:pt x="109" y="469"/>
                  </a:lnTo>
                  <a:lnTo>
                    <a:pt x="109" y="474"/>
                  </a:lnTo>
                  <a:lnTo>
                    <a:pt x="109" y="468"/>
                  </a:lnTo>
                  <a:lnTo>
                    <a:pt x="109" y="473"/>
                  </a:lnTo>
                  <a:lnTo>
                    <a:pt x="109" y="470"/>
                  </a:lnTo>
                  <a:lnTo>
                    <a:pt x="110" y="474"/>
                  </a:lnTo>
                  <a:lnTo>
                    <a:pt x="110" y="469"/>
                  </a:lnTo>
                  <a:lnTo>
                    <a:pt x="110" y="474"/>
                  </a:lnTo>
                  <a:lnTo>
                    <a:pt x="110" y="470"/>
                  </a:lnTo>
                  <a:lnTo>
                    <a:pt x="111" y="474"/>
                  </a:lnTo>
                  <a:lnTo>
                    <a:pt x="111" y="469"/>
                  </a:lnTo>
                  <a:lnTo>
                    <a:pt x="111" y="474"/>
                  </a:lnTo>
                  <a:lnTo>
                    <a:pt x="111" y="471"/>
                  </a:lnTo>
                  <a:lnTo>
                    <a:pt x="112" y="474"/>
                  </a:lnTo>
                  <a:lnTo>
                    <a:pt x="112" y="470"/>
                  </a:lnTo>
                  <a:lnTo>
                    <a:pt x="112" y="473"/>
                  </a:lnTo>
                  <a:lnTo>
                    <a:pt x="112" y="472"/>
                  </a:lnTo>
                  <a:lnTo>
                    <a:pt x="113" y="474"/>
                  </a:lnTo>
                  <a:lnTo>
                    <a:pt x="113" y="471"/>
                  </a:lnTo>
                  <a:lnTo>
                    <a:pt x="113" y="474"/>
                  </a:lnTo>
                  <a:lnTo>
                    <a:pt x="113" y="470"/>
                  </a:lnTo>
                  <a:lnTo>
                    <a:pt x="113" y="473"/>
                  </a:lnTo>
                  <a:lnTo>
                    <a:pt x="113" y="469"/>
                  </a:lnTo>
                  <a:lnTo>
                    <a:pt x="114" y="473"/>
                  </a:lnTo>
                  <a:lnTo>
                    <a:pt x="114" y="470"/>
                  </a:lnTo>
                  <a:lnTo>
                    <a:pt x="114" y="474"/>
                  </a:lnTo>
                  <a:lnTo>
                    <a:pt x="114" y="469"/>
                  </a:lnTo>
                  <a:lnTo>
                    <a:pt x="115" y="474"/>
                  </a:lnTo>
                  <a:lnTo>
                    <a:pt x="115" y="471"/>
                  </a:lnTo>
                  <a:lnTo>
                    <a:pt x="115" y="473"/>
                  </a:lnTo>
                  <a:lnTo>
                    <a:pt x="115" y="469"/>
                  </a:lnTo>
                  <a:lnTo>
                    <a:pt x="116" y="473"/>
                  </a:lnTo>
                  <a:lnTo>
                    <a:pt x="116" y="471"/>
                  </a:lnTo>
                  <a:lnTo>
                    <a:pt x="116" y="473"/>
                  </a:lnTo>
                  <a:lnTo>
                    <a:pt x="116" y="469"/>
                  </a:lnTo>
                  <a:lnTo>
                    <a:pt x="116" y="473"/>
                  </a:lnTo>
                  <a:lnTo>
                    <a:pt x="116" y="471"/>
                  </a:lnTo>
                  <a:lnTo>
                    <a:pt x="117" y="473"/>
                  </a:lnTo>
                  <a:lnTo>
                    <a:pt x="117" y="470"/>
                  </a:lnTo>
                  <a:lnTo>
                    <a:pt x="117" y="474"/>
                  </a:lnTo>
                  <a:lnTo>
                    <a:pt x="117" y="470"/>
                  </a:lnTo>
                  <a:lnTo>
                    <a:pt x="118" y="474"/>
                  </a:lnTo>
                  <a:lnTo>
                    <a:pt x="118" y="471"/>
                  </a:lnTo>
                  <a:lnTo>
                    <a:pt x="118" y="474"/>
                  </a:lnTo>
                  <a:lnTo>
                    <a:pt x="118" y="469"/>
                  </a:lnTo>
                  <a:lnTo>
                    <a:pt x="119" y="473"/>
                  </a:lnTo>
                  <a:lnTo>
                    <a:pt x="119" y="470"/>
                  </a:lnTo>
                  <a:lnTo>
                    <a:pt x="119" y="474"/>
                  </a:lnTo>
                  <a:lnTo>
                    <a:pt x="119" y="471"/>
                  </a:lnTo>
                  <a:lnTo>
                    <a:pt x="119" y="474"/>
                  </a:lnTo>
                  <a:lnTo>
                    <a:pt x="119" y="467"/>
                  </a:lnTo>
                  <a:lnTo>
                    <a:pt x="120" y="473"/>
                  </a:lnTo>
                  <a:lnTo>
                    <a:pt x="120" y="471"/>
                  </a:lnTo>
                  <a:lnTo>
                    <a:pt x="120" y="474"/>
                  </a:lnTo>
                  <a:lnTo>
                    <a:pt x="120" y="469"/>
                  </a:lnTo>
                  <a:lnTo>
                    <a:pt x="121" y="473"/>
                  </a:lnTo>
                  <a:lnTo>
                    <a:pt x="121" y="471"/>
                  </a:lnTo>
                  <a:lnTo>
                    <a:pt x="121" y="474"/>
                  </a:lnTo>
                  <a:lnTo>
                    <a:pt x="121" y="471"/>
                  </a:lnTo>
                  <a:lnTo>
                    <a:pt x="122" y="473"/>
                  </a:lnTo>
                  <a:lnTo>
                    <a:pt x="122" y="472"/>
                  </a:lnTo>
                  <a:lnTo>
                    <a:pt x="122" y="473"/>
                  </a:lnTo>
                  <a:lnTo>
                    <a:pt x="122" y="470"/>
                  </a:lnTo>
                  <a:lnTo>
                    <a:pt x="122" y="473"/>
                  </a:lnTo>
                  <a:lnTo>
                    <a:pt x="122" y="469"/>
                  </a:lnTo>
                  <a:lnTo>
                    <a:pt x="123" y="474"/>
                  </a:lnTo>
                  <a:lnTo>
                    <a:pt x="123" y="471"/>
                  </a:lnTo>
                  <a:lnTo>
                    <a:pt x="123" y="474"/>
                  </a:lnTo>
                  <a:lnTo>
                    <a:pt x="123" y="470"/>
                  </a:lnTo>
                  <a:lnTo>
                    <a:pt x="124" y="474"/>
                  </a:lnTo>
                  <a:lnTo>
                    <a:pt x="124" y="469"/>
                  </a:lnTo>
                  <a:lnTo>
                    <a:pt x="124" y="474"/>
                  </a:lnTo>
                  <a:lnTo>
                    <a:pt x="124" y="472"/>
                  </a:lnTo>
                  <a:lnTo>
                    <a:pt x="125" y="473"/>
                  </a:lnTo>
                  <a:lnTo>
                    <a:pt x="125" y="471"/>
                  </a:lnTo>
                  <a:lnTo>
                    <a:pt x="125" y="474"/>
                  </a:lnTo>
                  <a:lnTo>
                    <a:pt x="125" y="470"/>
                  </a:lnTo>
                  <a:lnTo>
                    <a:pt x="125" y="473"/>
                  </a:lnTo>
                  <a:lnTo>
                    <a:pt x="125" y="470"/>
                  </a:lnTo>
                  <a:lnTo>
                    <a:pt x="126" y="473"/>
                  </a:lnTo>
                  <a:lnTo>
                    <a:pt x="126" y="469"/>
                  </a:lnTo>
                  <a:lnTo>
                    <a:pt x="126" y="473"/>
                  </a:lnTo>
                  <a:lnTo>
                    <a:pt x="126" y="469"/>
                  </a:lnTo>
                  <a:lnTo>
                    <a:pt x="127" y="473"/>
                  </a:lnTo>
                  <a:lnTo>
                    <a:pt x="127" y="471"/>
                  </a:lnTo>
                  <a:lnTo>
                    <a:pt x="127" y="473"/>
                  </a:lnTo>
                  <a:lnTo>
                    <a:pt x="127" y="471"/>
                  </a:lnTo>
                  <a:lnTo>
                    <a:pt x="128" y="473"/>
                  </a:lnTo>
                  <a:lnTo>
                    <a:pt x="128" y="469"/>
                  </a:lnTo>
                  <a:lnTo>
                    <a:pt x="128" y="474"/>
                  </a:lnTo>
                  <a:lnTo>
                    <a:pt x="128" y="469"/>
                  </a:lnTo>
                  <a:lnTo>
                    <a:pt x="129" y="474"/>
                  </a:lnTo>
                  <a:lnTo>
                    <a:pt x="129" y="470"/>
                  </a:lnTo>
                  <a:lnTo>
                    <a:pt x="129" y="474"/>
                  </a:lnTo>
                  <a:lnTo>
                    <a:pt x="129" y="470"/>
                  </a:lnTo>
                  <a:lnTo>
                    <a:pt x="129" y="473"/>
                  </a:lnTo>
                  <a:lnTo>
                    <a:pt x="129" y="468"/>
                  </a:lnTo>
                  <a:lnTo>
                    <a:pt x="130" y="474"/>
                  </a:lnTo>
                  <a:lnTo>
                    <a:pt x="130" y="471"/>
                  </a:lnTo>
                  <a:lnTo>
                    <a:pt x="130" y="474"/>
                  </a:lnTo>
                  <a:lnTo>
                    <a:pt x="130" y="468"/>
                  </a:lnTo>
                  <a:lnTo>
                    <a:pt x="131" y="474"/>
                  </a:lnTo>
                  <a:lnTo>
                    <a:pt x="131" y="468"/>
                  </a:lnTo>
                  <a:lnTo>
                    <a:pt x="131" y="474"/>
                  </a:lnTo>
                  <a:lnTo>
                    <a:pt x="131" y="469"/>
                  </a:lnTo>
                  <a:lnTo>
                    <a:pt x="132" y="473"/>
                  </a:lnTo>
                  <a:lnTo>
                    <a:pt x="132" y="470"/>
                  </a:lnTo>
                  <a:lnTo>
                    <a:pt x="132" y="474"/>
                  </a:lnTo>
                  <a:lnTo>
                    <a:pt x="132" y="471"/>
                  </a:lnTo>
                  <a:lnTo>
                    <a:pt x="132" y="474"/>
                  </a:lnTo>
                  <a:lnTo>
                    <a:pt x="132" y="470"/>
                  </a:lnTo>
                  <a:lnTo>
                    <a:pt x="133" y="474"/>
                  </a:lnTo>
                  <a:lnTo>
                    <a:pt x="133" y="470"/>
                  </a:lnTo>
                  <a:lnTo>
                    <a:pt x="133" y="474"/>
                  </a:lnTo>
                  <a:lnTo>
                    <a:pt x="133" y="470"/>
                  </a:lnTo>
                  <a:lnTo>
                    <a:pt x="134" y="474"/>
                  </a:lnTo>
                  <a:lnTo>
                    <a:pt x="134" y="471"/>
                  </a:lnTo>
                  <a:lnTo>
                    <a:pt x="134" y="474"/>
                  </a:lnTo>
                  <a:lnTo>
                    <a:pt x="134" y="470"/>
                  </a:lnTo>
                  <a:lnTo>
                    <a:pt x="135" y="474"/>
                  </a:lnTo>
                  <a:lnTo>
                    <a:pt x="135" y="468"/>
                  </a:lnTo>
                  <a:lnTo>
                    <a:pt x="135" y="473"/>
                  </a:lnTo>
                  <a:lnTo>
                    <a:pt x="135" y="470"/>
                  </a:lnTo>
                  <a:lnTo>
                    <a:pt x="135" y="473"/>
                  </a:lnTo>
                  <a:lnTo>
                    <a:pt x="135" y="469"/>
                  </a:lnTo>
                  <a:lnTo>
                    <a:pt x="136" y="473"/>
                  </a:lnTo>
                  <a:lnTo>
                    <a:pt x="136" y="471"/>
                  </a:lnTo>
                  <a:lnTo>
                    <a:pt x="136" y="473"/>
                  </a:lnTo>
                  <a:lnTo>
                    <a:pt x="136" y="470"/>
                  </a:lnTo>
                  <a:lnTo>
                    <a:pt x="137" y="473"/>
                  </a:lnTo>
                  <a:lnTo>
                    <a:pt x="137" y="470"/>
                  </a:lnTo>
                  <a:lnTo>
                    <a:pt x="137" y="472"/>
                  </a:lnTo>
                  <a:lnTo>
                    <a:pt x="137" y="471"/>
                  </a:lnTo>
                  <a:lnTo>
                    <a:pt x="138" y="473"/>
                  </a:lnTo>
                  <a:lnTo>
                    <a:pt x="138" y="469"/>
                  </a:lnTo>
                  <a:lnTo>
                    <a:pt x="138" y="473"/>
                  </a:lnTo>
                  <a:lnTo>
                    <a:pt x="138" y="470"/>
                  </a:lnTo>
                  <a:lnTo>
                    <a:pt x="138" y="473"/>
                  </a:lnTo>
                  <a:lnTo>
                    <a:pt x="138" y="470"/>
                  </a:lnTo>
                  <a:lnTo>
                    <a:pt x="139" y="474"/>
                  </a:lnTo>
                  <a:lnTo>
                    <a:pt x="139" y="470"/>
                  </a:lnTo>
                  <a:lnTo>
                    <a:pt x="139" y="473"/>
                  </a:lnTo>
                  <a:lnTo>
                    <a:pt x="139" y="472"/>
                  </a:lnTo>
                  <a:lnTo>
                    <a:pt x="140" y="474"/>
                  </a:lnTo>
                  <a:lnTo>
                    <a:pt x="140" y="471"/>
                  </a:lnTo>
                  <a:lnTo>
                    <a:pt x="140" y="474"/>
                  </a:lnTo>
                  <a:lnTo>
                    <a:pt x="140" y="470"/>
                  </a:lnTo>
                  <a:lnTo>
                    <a:pt x="141" y="474"/>
                  </a:lnTo>
                  <a:lnTo>
                    <a:pt x="141" y="467"/>
                  </a:lnTo>
                  <a:lnTo>
                    <a:pt x="141" y="474"/>
                  </a:lnTo>
                  <a:lnTo>
                    <a:pt x="141" y="468"/>
                  </a:lnTo>
                  <a:lnTo>
                    <a:pt x="142" y="473"/>
                  </a:lnTo>
                  <a:lnTo>
                    <a:pt x="142" y="469"/>
                  </a:lnTo>
                  <a:lnTo>
                    <a:pt x="142" y="473"/>
                  </a:lnTo>
                  <a:lnTo>
                    <a:pt x="142" y="469"/>
                  </a:lnTo>
                  <a:lnTo>
                    <a:pt x="142" y="472"/>
                  </a:lnTo>
                  <a:lnTo>
                    <a:pt x="142" y="469"/>
                  </a:lnTo>
                  <a:lnTo>
                    <a:pt x="143" y="474"/>
                  </a:lnTo>
                  <a:lnTo>
                    <a:pt x="143" y="469"/>
                  </a:lnTo>
                  <a:lnTo>
                    <a:pt x="143" y="474"/>
                  </a:lnTo>
                  <a:lnTo>
                    <a:pt x="143" y="468"/>
                  </a:lnTo>
                  <a:lnTo>
                    <a:pt x="144" y="473"/>
                  </a:lnTo>
                  <a:lnTo>
                    <a:pt x="144" y="469"/>
                  </a:lnTo>
                  <a:lnTo>
                    <a:pt x="144" y="473"/>
                  </a:lnTo>
                  <a:lnTo>
                    <a:pt x="144" y="471"/>
                  </a:lnTo>
                  <a:lnTo>
                    <a:pt x="145" y="473"/>
                  </a:lnTo>
                  <a:lnTo>
                    <a:pt x="145" y="469"/>
                  </a:lnTo>
                  <a:lnTo>
                    <a:pt x="145" y="474"/>
                  </a:lnTo>
                  <a:lnTo>
                    <a:pt x="145" y="471"/>
                  </a:lnTo>
                  <a:lnTo>
                    <a:pt x="145" y="474"/>
                  </a:lnTo>
                  <a:lnTo>
                    <a:pt x="145" y="471"/>
                  </a:lnTo>
                  <a:lnTo>
                    <a:pt x="146" y="473"/>
                  </a:lnTo>
                  <a:lnTo>
                    <a:pt x="146" y="470"/>
                  </a:lnTo>
                  <a:lnTo>
                    <a:pt x="146" y="474"/>
                  </a:lnTo>
                  <a:lnTo>
                    <a:pt x="146" y="470"/>
                  </a:lnTo>
                  <a:lnTo>
                    <a:pt x="147" y="473"/>
                  </a:lnTo>
                  <a:lnTo>
                    <a:pt x="147" y="471"/>
                  </a:lnTo>
                  <a:lnTo>
                    <a:pt x="147" y="474"/>
                  </a:lnTo>
                  <a:lnTo>
                    <a:pt x="147" y="467"/>
                  </a:lnTo>
                  <a:lnTo>
                    <a:pt x="148" y="473"/>
                  </a:lnTo>
                  <a:lnTo>
                    <a:pt x="148" y="469"/>
                  </a:lnTo>
                  <a:lnTo>
                    <a:pt x="148" y="474"/>
                  </a:lnTo>
                  <a:lnTo>
                    <a:pt x="148" y="469"/>
                  </a:lnTo>
                  <a:lnTo>
                    <a:pt x="148" y="473"/>
                  </a:lnTo>
                  <a:lnTo>
                    <a:pt x="148" y="470"/>
                  </a:lnTo>
                  <a:lnTo>
                    <a:pt x="149" y="473"/>
                  </a:lnTo>
                  <a:lnTo>
                    <a:pt x="149" y="471"/>
                  </a:lnTo>
                  <a:lnTo>
                    <a:pt x="149" y="474"/>
                  </a:lnTo>
                  <a:lnTo>
                    <a:pt x="149" y="471"/>
                  </a:lnTo>
                  <a:lnTo>
                    <a:pt x="150" y="473"/>
                  </a:lnTo>
                  <a:lnTo>
                    <a:pt x="150" y="469"/>
                  </a:lnTo>
                  <a:lnTo>
                    <a:pt x="150" y="473"/>
                  </a:lnTo>
                  <a:lnTo>
                    <a:pt x="150" y="471"/>
                  </a:lnTo>
                  <a:lnTo>
                    <a:pt x="151" y="473"/>
                  </a:lnTo>
                  <a:lnTo>
                    <a:pt x="151" y="470"/>
                  </a:lnTo>
                  <a:lnTo>
                    <a:pt x="151" y="473"/>
                  </a:lnTo>
                  <a:lnTo>
                    <a:pt x="151" y="470"/>
                  </a:lnTo>
                  <a:lnTo>
                    <a:pt x="151" y="474"/>
                  </a:lnTo>
                  <a:lnTo>
                    <a:pt x="151" y="470"/>
                  </a:lnTo>
                  <a:lnTo>
                    <a:pt x="152" y="474"/>
                  </a:lnTo>
                  <a:lnTo>
                    <a:pt x="152" y="469"/>
                  </a:lnTo>
                  <a:lnTo>
                    <a:pt x="152" y="473"/>
                  </a:lnTo>
                  <a:lnTo>
                    <a:pt x="152" y="471"/>
                  </a:lnTo>
                  <a:lnTo>
                    <a:pt x="153" y="474"/>
                  </a:lnTo>
                  <a:lnTo>
                    <a:pt x="153" y="470"/>
                  </a:lnTo>
                  <a:lnTo>
                    <a:pt x="153" y="474"/>
                  </a:lnTo>
                  <a:lnTo>
                    <a:pt x="153" y="470"/>
                  </a:lnTo>
                  <a:lnTo>
                    <a:pt x="154" y="473"/>
                  </a:lnTo>
                  <a:lnTo>
                    <a:pt x="154" y="470"/>
                  </a:lnTo>
                  <a:lnTo>
                    <a:pt x="154" y="473"/>
                  </a:lnTo>
                  <a:lnTo>
                    <a:pt x="154" y="470"/>
                  </a:lnTo>
                  <a:lnTo>
                    <a:pt x="154" y="473"/>
                  </a:lnTo>
                  <a:lnTo>
                    <a:pt x="154" y="468"/>
                  </a:lnTo>
                  <a:lnTo>
                    <a:pt x="155" y="473"/>
                  </a:lnTo>
                  <a:lnTo>
                    <a:pt x="155" y="469"/>
                  </a:lnTo>
                  <a:lnTo>
                    <a:pt x="155" y="474"/>
                  </a:lnTo>
                  <a:lnTo>
                    <a:pt x="155" y="468"/>
                  </a:lnTo>
                  <a:lnTo>
                    <a:pt x="156" y="474"/>
                  </a:lnTo>
                  <a:lnTo>
                    <a:pt x="156" y="471"/>
                  </a:lnTo>
                  <a:lnTo>
                    <a:pt x="156" y="474"/>
                  </a:lnTo>
                  <a:lnTo>
                    <a:pt x="156" y="471"/>
                  </a:lnTo>
                  <a:lnTo>
                    <a:pt x="157" y="473"/>
                  </a:lnTo>
                  <a:lnTo>
                    <a:pt x="157" y="471"/>
                  </a:lnTo>
                  <a:lnTo>
                    <a:pt x="157" y="474"/>
                  </a:lnTo>
                  <a:lnTo>
                    <a:pt x="157" y="470"/>
                  </a:lnTo>
                  <a:lnTo>
                    <a:pt x="158" y="473"/>
                  </a:lnTo>
                  <a:lnTo>
                    <a:pt x="158" y="470"/>
                  </a:lnTo>
                  <a:lnTo>
                    <a:pt x="158" y="473"/>
                  </a:lnTo>
                  <a:lnTo>
                    <a:pt x="158" y="469"/>
                  </a:lnTo>
                  <a:lnTo>
                    <a:pt x="158" y="474"/>
                  </a:lnTo>
                  <a:lnTo>
                    <a:pt x="158" y="469"/>
                  </a:lnTo>
                  <a:lnTo>
                    <a:pt x="159" y="473"/>
                  </a:lnTo>
                  <a:lnTo>
                    <a:pt x="159" y="470"/>
                  </a:lnTo>
                  <a:lnTo>
                    <a:pt x="159" y="473"/>
                  </a:lnTo>
                  <a:lnTo>
                    <a:pt x="159" y="470"/>
                  </a:lnTo>
                  <a:lnTo>
                    <a:pt x="160" y="473"/>
                  </a:lnTo>
                  <a:lnTo>
                    <a:pt x="160" y="470"/>
                  </a:lnTo>
                  <a:lnTo>
                    <a:pt x="160" y="474"/>
                  </a:lnTo>
                  <a:lnTo>
                    <a:pt x="160" y="469"/>
                  </a:lnTo>
                  <a:lnTo>
                    <a:pt x="161" y="473"/>
                  </a:lnTo>
                  <a:lnTo>
                    <a:pt x="161" y="469"/>
                  </a:lnTo>
                  <a:lnTo>
                    <a:pt x="161" y="473"/>
                  </a:lnTo>
                  <a:lnTo>
                    <a:pt x="161" y="469"/>
                  </a:lnTo>
                  <a:lnTo>
                    <a:pt x="161" y="473"/>
                  </a:lnTo>
                  <a:lnTo>
                    <a:pt x="161" y="469"/>
                  </a:lnTo>
                  <a:lnTo>
                    <a:pt x="162" y="474"/>
                  </a:lnTo>
                  <a:lnTo>
                    <a:pt x="162" y="470"/>
                  </a:lnTo>
                  <a:lnTo>
                    <a:pt x="162" y="474"/>
                  </a:lnTo>
                  <a:lnTo>
                    <a:pt x="162" y="470"/>
                  </a:lnTo>
                  <a:lnTo>
                    <a:pt x="163" y="473"/>
                  </a:lnTo>
                  <a:lnTo>
                    <a:pt x="163" y="470"/>
                  </a:lnTo>
                  <a:lnTo>
                    <a:pt x="163" y="473"/>
                  </a:lnTo>
                  <a:lnTo>
                    <a:pt x="163" y="470"/>
                  </a:lnTo>
                  <a:lnTo>
                    <a:pt x="164" y="474"/>
                  </a:lnTo>
                  <a:lnTo>
                    <a:pt x="164" y="470"/>
                  </a:lnTo>
                  <a:lnTo>
                    <a:pt x="164" y="474"/>
                  </a:lnTo>
                  <a:lnTo>
                    <a:pt x="164" y="469"/>
                  </a:lnTo>
                  <a:lnTo>
                    <a:pt x="164" y="473"/>
                  </a:lnTo>
                  <a:lnTo>
                    <a:pt x="164" y="469"/>
                  </a:lnTo>
                  <a:lnTo>
                    <a:pt x="165" y="473"/>
                  </a:lnTo>
                  <a:lnTo>
                    <a:pt x="165" y="470"/>
                  </a:lnTo>
                  <a:lnTo>
                    <a:pt x="165" y="474"/>
                  </a:lnTo>
                  <a:lnTo>
                    <a:pt x="165" y="471"/>
                  </a:lnTo>
                  <a:lnTo>
                    <a:pt x="166" y="473"/>
                  </a:lnTo>
                  <a:lnTo>
                    <a:pt x="166" y="471"/>
                  </a:lnTo>
                  <a:lnTo>
                    <a:pt x="166" y="474"/>
                  </a:lnTo>
                  <a:lnTo>
                    <a:pt x="166" y="469"/>
                  </a:lnTo>
                  <a:lnTo>
                    <a:pt x="167" y="474"/>
                  </a:lnTo>
                  <a:lnTo>
                    <a:pt x="167" y="471"/>
                  </a:lnTo>
                  <a:lnTo>
                    <a:pt x="167" y="473"/>
                  </a:lnTo>
                  <a:lnTo>
                    <a:pt x="167" y="471"/>
                  </a:lnTo>
                  <a:lnTo>
                    <a:pt x="167" y="474"/>
                  </a:lnTo>
                  <a:lnTo>
                    <a:pt x="167" y="470"/>
                  </a:lnTo>
                  <a:lnTo>
                    <a:pt x="168" y="473"/>
                  </a:lnTo>
                  <a:lnTo>
                    <a:pt x="168" y="470"/>
                  </a:lnTo>
                  <a:lnTo>
                    <a:pt x="168" y="473"/>
                  </a:lnTo>
                  <a:lnTo>
                    <a:pt x="168" y="466"/>
                  </a:lnTo>
                  <a:lnTo>
                    <a:pt x="169" y="474"/>
                  </a:lnTo>
                  <a:lnTo>
                    <a:pt x="169" y="472"/>
                  </a:lnTo>
                  <a:lnTo>
                    <a:pt x="169" y="473"/>
                  </a:lnTo>
                  <a:lnTo>
                    <a:pt x="169" y="470"/>
                  </a:lnTo>
                  <a:lnTo>
                    <a:pt x="170" y="474"/>
                  </a:lnTo>
                  <a:lnTo>
                    <a:pt x="170" y="469"/>
                  </a:lnTo>
                  <a:lnTo>
                    <a:pt x="170" y="474"/>
                  </a:lnTo>
                  <a:lnTo>
                    <a:pt x="170" y="470"/>
                  </a:lnTo>
                  <a:lnTo>
                    <a:pt x="170" y="473"/>
                  </a:lnTo>
                  <a:lnTo>
                    <a:pt x="170" y="468"/>
                  </a:lnTo>
                  <a:lnTo>
                    <a:pt x="171" y="473"/>
                  </a:lnTo>
                  <a:lnTo>
                    <a:pt x="171" y="471"/>
                  </a:lnTo>
                  <a:lnTo>
                    <a:pt x="171" y="474"/>
                  </a:lnTo>
                  <a:lnTo>
                    <a:pt x="171" y="469"/>
                  </a:lnTo>
                  <a:lnTo>
                    <a:pt x="172" y="473"/>
                  </a:lnTo>
                  <a:lnTo>
                    <a:pt x="172" y="469"/>
                  </a:lnTo>
                  <a:lnTo>
                    <a:pt x="172" y="473"/>
                  </a:lnTo>
                  <a:lnTo>
                    <a:pt x="172" y="471"/>
                  </a:lnTo>
                  <a:lnTo>
                    <a:pt x="173" y="473"/>
                  </a:lnTo>
                  <a:lnTo>
                    <a:pt x="173" y="470"/>
                  </a:lnTo>
                  <a:lnTo>
                    <a:pt x="173" y="473"/>
                  </a:lnTo>
                  <a:lnTo>
                    <a:pt x="173" y="468"/>
                  </a:lnTo>
                  <a:lnTo>
                    <a:pt x="174" y="474"/>
                  </a:lnTo>
                  <a:lnTo>
                    <a:pt x="174" y="471"/>
                  </a:lnTo>
                  <a:lnTo>
                    <a:pt x="174" y="473"/>
                  </a:lnTo>
                  <a:lnTo>
                    <a:pt x="174" y="471"/>
                  </a:lnTo>
                  <a:lnTo>
                    <a:pt x="174" y="474"/>
                  </a:lnTo>
                  <a:lnTo>
                    <a:pt x="174" y="472"/>
                  </a:lnTo>
                  <a:lnTo>
                    <a:pt x="175" y="473"/>
                  </a:lnTo>
                  <a:lnTo>
                    <a:pt x="175" y="471"/>
                  </a:lnTo>
                  <a:lnTo>
                    <a:pt x="175" y="474"/>
                  </a:lnTo>
                  <a:lnTo>
                    <a:pt x="175" y="470"/>
                  </a:lnTo>
                  <a:lnTo>
                    <a:pt x="176" y="473"/>
                  </a:lnTo>
                  <a:lnTo>
                    <a:pt x="176" y="472"/>
                  </a:lnTo>
                  <a:lnTo>
                    <a:pt x="176" y="473"/>
                  </a:lnTo>
                  <a:lnTo>
                    <a:pt x="176" y="470"/>
                  </a:lnTo>
                  <a:lnTo>
                    <a:pt x="177" y="474"/>
                  </a:lnTo>
                  <a:lnTo>
                    <a:pt x="177" y="470"/>
                  </a:lnTo>
                  <a:lnTo>
                    <a:pt x="177" y="473"/>
                  </a:lnTo>
                  <a:lnTo>
                    <a:pt x="177" y="471"/>
                  </a:lnTo>
                  <a:lnTo>
                    <a:pt x="177" y="473"/>
                  </a:lnTo>
                  <a:lnTo>
                    <a:pt x="177" y="469"/>
                  </a:lnTo>
                  <a:lnTo>
                    <a:pt x="178" y="474"/>
                  </a:lnTo>
                  <a:lnTo>
                    <a:pt x="178" y="469"/>
                  </a:lnTo>
                  <a:lnTo>
                    <a:pt x="178" y="473"/>
                  </a:lnTo>
                  <a:lnTo>
                    <a:pt x="178" y="471"/>
                  </a:lnTo>
                  <a:lnTo>
                    <a:pt x="179" y="474"/>
                  </a:lnTo>
                  <a:lnTo>
                    <a:pt x="179" y="471"/>
                  </a:lnTo>
                  <a:lnTo>
                    <a:pt x="179" y="473"/>
                  </a:lnTo>
                  <a:lnTo>
                    <a:pt x="179" y="469"/>
                  </a:lnTo>
                  <a:lnTo>
                    <a:pt x="180" y="474"/>
                  </a:lnTo>
                  <a:lnTo>
                    <a:pt x="180" y="468"/>
                  </a:lnTo>
                  <a:lnTo>
                    <a:pt x="180" y="472"/>
                  </a:lnTo>
                  <a:lnTo>
                    <a:pt x="180" y="470"/>
                  </a:lnTo>
                  <a:lnTo>
                    <a:pt x="180" y="473"/>
                  </a:lnTo>
                  <a:lnTo>
                    <a:pt x="180" y="470"/>
                  </a:lnTo>
                  <a:lnTo>
                    <a:pt x="181" y="472"/>
                  </a:lnTo>
                  <a:lnTo>
                    <a:pt x="181" y="473"/>
                  </a:lnTo>
                  <a:lnTo>
                    <a:pt x="181" y="469"/>
                  </a:lnTo>
                  <a:lnTo>
                    <a:pt x="182" y="473"/>
                  </a:lnTo>
                  <a:lnTo>
                    <a:pt x="182" y="469"/>
                  </a:lnTo>
                  <a:lnTo>
                    <a:pt x="182" y="473"/>
                  </a:lnTo>
                  <a:lnTo>
                    <a:pt x="182" y="471"/>
                  </a:lnTo>
                  <a:lnTo>
                    <a:pt x="183" y="474"/>
                  </a:lnTo>
                  <a:lnTo>
                    <a:pt x="183" y="470"/>
                  </a:lnTo>
                  <a:lnTo>
                    <a:pt x="183" y="474"/>
                  </a:lnTo>
                  <a:lnTo>
                    <a:pt x="183" y="469"/>
                  </a:lnTo>
                  <a:lnTo>
                    <a:pt x="183" y="473"/>
                  </a:lnTo>
                  <a:lnTo>
                    <a:pt x="183" y="470"/>
                  </a:lnTo>
                  <a:lnTo>
                    <a:pt x="184" y="474"/>
                  </a:lnTo>
                  <a:lnTo>
                    <a:pt x="184" y="471"/>
                  </a:lnTo>
                  <a:lnTo>
                    <a:pt x="184" y="472"/>
                  </a:lnTo>
                  <a:lnTo>
                    <a:pt x="184" y="471"/>
                  </a:lnTo>
                  <a:lnTo>
                    <a:pt x="185" y="473"/>
                  </a:lnTo>
                  <a:lnTo>
                    <a:pt x="185" y="469"/>
                  </a:lnTo>
                  <a:lnTo>
                    <a:pt x="185" y="473"/>
                  </a:lnTo>
                  <a:lnTo>
                    <a:pt x="185" y="470"/>
                  </a:lnTo>
                  <a:lnTo>
                    <a:pt x="186" y="474"/>
                  </a:lnTo>
                  <a:lnTo>
                    <a:pt x="186" y="469"/>
                  </a:lnTo>
                  <a:lnTo>
                    <a:pt x="186" y="474"/>
                  </a:lnTo>
                  <a:lnTo>
                    <a:pt x="186" y="468"/>
                  </a:lnTo>
                  <a:lnTo>
                    <a:pt x="187" y="473"/>
                  </a:lnTo>
                  <a:lnTo>
                    <a:pt x="187" y="469"/>
                  </a:lnTo>
                  <a:lnTo>
                    <a:pt x="187" y="474"/>
                  </a:lnTo>
                  <a:lnTo>
                    <a:pt x="187" y="468"/>
                  </a:lnTo>
                  <a:lnTo>
                    <a:pt x="187" y="474"/>
                  </a:lnTo>
                  <a:lnTo>
                    <a:pt x="187" y="469"/>
                  </a:lnTo>
                  <a:lnTo>
                    <a:pt x="188" y="474"/>
                  </a:lnTo>
                  <a:lnTo>
                    <a:pt x="188" y="469"/>
                  </a:lnTo>
                  <a:lnTo>
                    <a:pt x="188" y="473"/>
                  </a:lnTo>
                  <a:lnTo>
                    <a:pt x="188" y="471"/>
                  </a:lnTo>
                  <a:lnTo>
                    <a:pt x="189" y="473"/>
                  </a:lnTo>
                  <a:lnTo>
                    <a:pt x="189" y="470"/>
                  </a:lnTo>
                  <a:lnTo>
                    <a:pt x="189" y="473"/>
                  </a:lnTo>
                  <a:lnTo>
                    <a:pt x="189" y="469"/>
                  </a:lnTo>
                  <a:lnTo>
                    <a:pt x="190" y="473"/>
                  </a:lnTo>
                  <a:lnTo>
                    <a:pt x="190" y="471"/>
                  </a:lnTo>
                  <a:lnTo>
                    <a:pt x="190" y="474"/>
                  </a:lnTo>
                  <a:lnTo>
                    <a:pt x="190" y="471"/>
                  </a:lnTo>
                  <a:lnTo>
                    <a:pt x="190" y="474"/>
                  </a:lnTo>
                  <a:lnTo>
                    <a:pt x="190" y="472"/>
                  </a:lnTo>
                  <a:lnTo>
                    <a:pt x="191" y="473"/>
                  </a:lnTo>
                  <a:lnTo>
                    <a:pt x="191" y="470"/>
                  </a:lnTo>
                  <a:lnTo>
                    <a:pt x="191" y="473"/>
                  </a:lnTo>
                  <a:lnTo>
                    <a:pt x="191" y="471"/>
                  </a:lnTo>
                  <a:lnTo>
                    <a:pt x="192" y="473"/>
                  </a:lnTo>
                  <a:lnTo>
                    <a:pt x="192" y="468"/>
                  </a:lnTo>
                  <a:lnTo>
                    <a:pt x="192" y="474"/>
                  </a:lnTo>
                  <a:lnTo>
                    <a:pt x="192" y="470"/>
                  </a:lnTo>
                  <a:lnTo>
                    <a:pt x="193" y="474"/>
                  </a:lnTo>
                  <a:lnTo>
                    <a:pt x="193" y="471"/>
                  </a:lnTo>
                  <a:lnTo>
                    <a:pt x="193" y="473"/>
                  </a:lnTo>
                  <a:lnTo>
                    <a:pt x="193" y="470"/>
                  </a:lnTo>
                  <a:lnTo>
                    <a:pt x="193" y="474"/>
                  </a:lnTo>
                  <a:lnTo>
                    <a:pt x="193" y="470"/>
                  </a:lnTo>
                  <a:lnTo>
                    <a:pt x="194" y="474"/>
                  </a:lnTo>
                  <a:lnTo>
                    <a:pt x="194" y="470"/>
                  </a:lnTo>
                  <a:lnTo>
                    <a:pt x="194" y="474"/>
                  </a:lnTo>
                  <a:lnTo>
                    <a:pt x="194" y="469"/>
                  </a:lnTo>
                  <a:lnTo>
                    <a:pt x="195" y="474"/>
                  </a:lnTo>
                  <a:lnTo>
                    <a:pt x="195" y="470"/>
                  </a:lnTo>
                  <a:lnTo>
                    <a:pt x="195" y="474"/>
                  </a:lnTo>
                  <a:lnTo>
                    <a:pt x="195" y="469"/>
                  </a:lnTo>
                  <a:lnTo>
                    <a:pt x="196" y="474"/>
                  </a:lnTo>
                  <a:lnTo>
                    <a:pt x="196" y="469"/>
                  </a:lnTo>
                  <a:lnTo>
                    <a:pt x="196" y="474"/>
                  </a:lnTo>
                  <a:lnTo>
                    <a:pt x="196" y="470"/>
                  </a:lnTo>
                  <a:lnTo>
                    <a:pt x="196" y="473"/>
                  </a:lnTo>
                  <a:lnTo>
                    <a:pt x="196" y="471"/>
                  </a:lnTo>
                  <a:lnTo>
                    <a:pt x="197" y="474"/>
                  </a:lnTo>
                  <a:lnTo>
                    <a:pt x="197" y="469"/>
                  </a:lnTo>
                  <a:lnTo>
                    <a:pt x="197" y="474"/>
                  </a:lnTo>
                  <a:lnTo>
                    <a:pt x="197" y="471"/>
                  </a:lnTo>
                  <a:lnTo>
                    <a:pt x="198" y="474"/>
                  </a:lnTo>
                  <a:lnTo>
                    <a:pt x="198" y="469"/>
                  </a:lnTo>
                  <a:lnTo>
                    <a:pt x="198" y="474"/>
                  </a:lnTo>
                  <a:lnTo>
                    <a:pt x="198" y="469"/>
                  </a:lnTo>
                  <a:lnTo>
                    <a:pt x="199" y="474"/>
                  </a:lnTo>
                  <a:lnTo>
                    <a:pt x="199" y="469"/>
                  </a:lnTo>
                  <a:lnTo>
                    <a:pt x="199" y="474"/>
                  </a:lnTo>
                  <a:lnTo>
                    <a:pt x="199" y="468"/>
                  </a:lnTo>
                  <a:lnTo>
                    <a:pt x="199" y="473"/>
                  </a:lnTo>
                  <a:lnTo>
                    <a:pt x="199" y="471"/>
                  </a:lnTo>
                  <a:lnTo>
                    <a:pt x="200" y="473"/>
                  </a:lnTo>
                  <a:lnTo>
                    <a:pt x="200" y="466"/>
                  </a:lnTo>
                  <a:lnTo>
                    <a:pt x="200" y="473"/>
                  </a:lnTo>
                  <a:lnTo>
                    <a:pt x="200" y="471"/>
                  </a:lnTo>
                  <a:lnTo>
                    <a:pt x="201" y="474"/>
                  </a:lnTo>
                  <a:lnTo>
                    <a:pt x="201" y="471"/>
                  </a:lnTo>
                  <a:lnTo>
                    <a:pt x="201" y="474"/>
                  </a:lnTo>
                  <a:lnTo>
                    <a:pt x="201" y="471"/>
                  </a:lnTo>
                  <a:lnTo>
                    <a:pt x="202" y="474"/>
                  </a:lnTo>
                  <a:lnTo>
                    <a:pt x="202" y="470"/>
                  </a:lnTo>
                  <a:lnTo>
                    <a:pt x="202" y="474"/>
                  </a:lnTo>
                  <a:lnTo>
                    <a:pt x="202" y="471"/>
                  </a:lnTo>
                  <a:lnTo>
                    <a:pt x="203" y="474"/>
                  </a:lnTo>
                  <a:lnTo>
                    <a:pt x="203" y="471"/>
                  </a:lnTo>
                  <a:lnTo>
                    <a:pt x="203" y="474"/>
                  </a:lnTo>
                  <a:lnTo>
                    <a:pt x="203" y="468"/>
                  </a:lnTo>
                  <a:lnTo>
                    <a:pt x="203" y="474"/>
                  </a:lnTo>
                  <a:lnTo>
                    <a:pt x="203" y="471"/>
                  </a:lnTo>
                  <a:lnTo>
                    <a:pt x="204" y="474"/>
                  </a:lnTo>
                  <a:lnTo>
                    <a:pt x="204" y="469"/>
                  </a:lnTo>
                  <a:lnTo>
                    <a:pt x="204" y="473"/>
                  </a:lnTo>
                  <a:lnTo>
                    <a:pt x="204" y="470"/>
                  </a:lnTo>
                  <a:lnTo>
                    <a:pt x="205" y="472"/>
                  </a:lnTo>
                  <a:lnTo>
                    <a:pt x="205" y="469"/>
                  </a:lnTo>
                  <a:lnTo>
                    <a:pt x="205" y="473"/>
                  </a:lnTo>
                  <a:lnTo>
                    <a:pt x="205" y="469"/>
                  </a:lnTo>
                  <a:lnTo>
                    <a:pt x="206" y="474"/>
                  </a:lnTo>
                  <a:lnTo>
                    <a:pt x="206" y="470"/>
                  </a:lnTo>
                  <a:lnTo>
                    <a:pt x="206" y="473"/>
                  </a:lnTo>
                  <a:lnTo>
                    <a:pt x="206" y="471"/>
                  </a:lnTo>
                  <a:lnTo>
                    <a:pt x="206" y="473"/>
                  </a:lnTo>
                  <a:lnTo>
                    <a:pt x="206" y="471"/>
                  </a:lnTo>
                  <a:lnTo>
                    <a:pt x="207" y="474"/>
                  </a:lnTo>
                  <a:lnTo>
                    <a:pt x="207" y="471"/>
                  </a:lnTo>
                  <a:lnTo>
                    <a:pt x="207" y="473"/>
                  </a:lnTo>
                  <a:lnTo>
                    <a:pt x="207" y="470"/>
                  </a:lnTo>
                  <a:lnTo>
                    <a:pt x="208" y="474"/>
                  </a:lnTo>
                  <a:lnTo>
                    <a:pt x="208" y="470"/>
                  </a:lnTo>
                  <a:lnTo>
                    <a:pt x="208" y="473"/>
                  </a:lnTo>
                  <a:lnTo>
                    <a:pt x="208" y="470"/>
                  </a:lnTo>
                  <a:lnTo>
                    <a:pt x="209" y="473"/>
                  </a:lnTo>
                  <a:lnTo>
                    <a:pt x="209" y="469"/>
                  </a:lnTo>
                  <a:lnTo>
                    <a:pt x="209" y="473"/>
                  </a:lnTo>
                  <a:lnTo>
                    <a:pt x="209" y="469"/>
                  </a:lnTo>
                  <a:lnTo>
                    <a:pt x="209" y="474"/>
                  </a:lnTo>
                  <a:lnTo>
                    <a:pt x="209" y="468"/>
                  </a:lnTo>
                  <a:lnTo>
                    <a:pt x="210" y="473"/>
                  </a:lnTo>
                  <a:lnTo>
                    <a:pt x="210" y="467"/>
                  </a:lnTo>
                  <a:lnTo>
                    <a:pt x="210" y="473"/>
                  </a:lnTo>
                  <a:lnTo>
                    <a:pt x="210" y="470"/>
                  </a:lnTo>
                  <a:lnTo>
                    <a:pt x="211" y="473"/>
                  </a:lnTo>
                  <a:lnTo>
                    <a:pt x="211" y="470"/>
                  </a:lnTo>
                  <a:lnTo>
                    <a:pt x="211" y="474"/>
                  </a:lnTo>
                  <a:lnTo>
                    <a:pt x="211" y="470"/>
                  </a:lnTo>
                  <a:lnTo>
                    <a:pt x="212" y="473"/>
                  </a:lnTo>
                  <a:lnTo>
                    <a:pt x="212" y="469"/>
                  </a:lnTo>
                  <a:lnTo>
                    <a:pt x="212" y="473"/>
                  </a:lnTo>
                  <a:lnTo>
                    <a:pt x="212" y="470"/>
                  </a:lnTo>
                  <a:lnTo>
                    <a:pt x="212" y="473"/>
                  </a:lnTo>
                  <a:lnTo>
                    <a:pt x="212" y="468"/>
                  </a:lnTo>
                  <a:lnTo>
                    <a:pt x="213" y="473"/>
                  </a:lnTo>
                  <a:lnTo>
                    <a:pt x="213" y="468"/>
                  </a:lnTo>
                  <a:lnTo>
                    <a:pt x="213" y="473"/>
                  </a:lnTo>
                  <a:lnTo>
                    <a:pt x="213" y="470"/>
                  </a:lnTo>
                  <a:lnTo>
                    <a:pt x="214" y="474"/>
                  </a:lnTo>
                  <a:lnTo>
                    <a:pt x="214" y="469"/>
                  </a:lnTo>
                  <a:lnTo>
                    <a:pt x="214" y="474"/>
                  </a:lnTo>
                  <a:lnTo>
                    <a:pt x="214" y="470"/>
                  </a:lnTo>
                  <a:lnTo>
                    <a:pt x="215" y="473"/>
                  </a:lnTo>
                  <a:lnTo>
                    <a:pt x="215" y="471"/>
                  </a:lnTo>
                  <a:lnTo>
                    <a:pt x="215" y="474"/>
                  </a:lnTo>
                  <a:lnTo>
                    <a:pt x="215" y="470"/>
                  </a:lnTo>
                  <a:lnTo>
                    <a:pt x="216" y="473"/>
                  </a:lnTo>
                  <a:lnTo>
                    <a:pt x="216" y="470"/>
                  </a:lnTo>
                  <a:lnTo>
                    <a:pt x="216" y="474"/>
                  </a:lnTo>
                  <a:lnTo>
                    <a:pt x="216" y="470"/>
                  </a:lnTo>
                  <a:lnTo>
                    <a:pt x="216" y="474"/>
                  </a:lnTo>
                  <a:lnTo>
                    <a:pt x="216" y="469"/>
                  </a:lnTo>
                  <a:lnTo>
                    <a:pt x="217" y="473"/>
                  </a:lnTo>
                  <a:lnTo>
                    <a:pt x="217" y="469"/>
                  </a:lnTo>
                  <a:lnTo>
                    <a:pt x="217" y="474"/>
                  </a:lnTo>
                  <a:lnTo>
                    <a:pt x="217" y="468"/>
                  </a:lnTo>
                  <a:lnTo>
                    <a:pt x="218" y="474"/>
                  </a:lnTo>
                  <a:lnTo>
                    <a:pt x="218" y="470"/>
                  </a:lnTo>
                  <a:lnTo>
                    <a:pt x="218" y="473"/>
                  </a:lnTo>
                  <a:lnTo>
                    <a:pt x="218" y="470"/>
                  </a:lnTo>
                  <a:lnTo>
                    <a:pt x="219" y="473"/>
                  </a:lnTo>
                  <a:lnTo>
                    <a:pt x="219" y="470"/>
                  </a:lnTo>
                  <a:lnTo>
                    <a:pt x="219" y="473"/>
                  </a:lnTo>
                  <a:lnTo>
                    <a:pt x="219" y="468"/>
                  </a:lnTo>
                  <a:lnTo>
                    <a:pt x="219" y="474"/>
                  </a:lnTo>
                  <a:lnTo>
                    <a:pt x="219" y="470"/>
                  </a:lnTo>
                  <a:lnTo>
                    <a:pt x="220" y="474"/>
                  </a:lnTo>
                  <a:lnTo>
                    <a:pt x="220" y="471"/>
                  </a:lnTo>
                  <a:lnTo>
                    <a:pt x="220" y="474"/>
                  </a:lnTo>
                  <a:lnTo>
                    <a:pt x="220" y="469"/>
                  </a:lnTo>
                  <a:lnTo>
                    <a:pt x="221" y="473"/>
                  </a:lnTo>
                  <a:lnTo>
                    <a:pt x="221" y="471"/>
                  </a:lnTo>
                  <a:lnTo>
                    <a:pt x="221" y="474"/>
                  </a:lnTo>
                  <a:lnTo>
                    <a:pt x="221" y="470"/>
                  </a:lnTo>
                  <a:lnTo>
                    <a:pt x="222" y="474"/>
                  </a:lnTo>
                  <a:lnTo>
                    <a:pt x="222" y="470"/>
                  </a:lnTo>
                  <a:lnTo>
                    <a:pt x="222" y="473"/>
                  </a:lnTo>
                  <a:lnTo>
                    <a:pt x="222" y="471"/>
                  </a:lnTo>
                  <a:lnTo>
                    <a:pt x="222" y="473"/>
                  </a:lnTo>
                  <a:lnTo>
                    <a:pt x="222" y="469"/>
                  </a:lnTo>
                  <a:lnTo>
                    <a:pt x="223" y="473"/>
                  </a:lnTo>
                  <a:lnTo>
                    <a:pt x="223" y="470"/>
                  </a:lnTo>
                  <a:lnTo>
                    <a:pt x="223" y="474"/>
                  </a:lnTo>
                  <a:lnTo>
                    <a:pt x="223" y="470"/>
                  </a:lnTo>
                  <a:lnTo>
                    <a:pt x="224" y="474"/>
                  </a:lnTo>
                  <a:lnTo>
                    <a:pt x="224" y="470"/>
                  </a:lnTo>
                  <a:lnTo>
                    <a:pt x="224" y="473"/>
                  </a:lnTo>
                  <a:lnTo>
                    <a:pt x="224" y="470"/>
                  </a:lnTo>
                  <a:lnTo>
                    <a:pt x="225" y="473"/>
                  </a:lnTo>
                  <a:lnTo>
                    <a:pt x="225" y="470"/>
                  </a:lnTo>
                  <a:lnTo>
                    <a:pt x="225" y="473"/>
                  </a:lnTo>
                  <a:lnTo>
                    <a:pt x="225" y="470"/>
                  </a:lnTo>
                  <a:lnTo>
                    <a:pt x="225" y="473"/>
                  </a:lnTo>
                  <a:lnTo>
                    <a:pt x="225" y="469"/>
                  </a:lnTo>
                  <a:lnTo>
                    <a:pt x="226" y="474"/>
                  </a:lnTo>
                  <a:lnTo>
                    <a:pt x="226" y="469"/>
                  </a:lnTo>
                  <a:lnTo>
                    <a:pt x="226" y="474"/>
                  </a:lnTo>
                  <a:lnTo>
                    <a:pt x="226" y="470"/>
                  </a:lnTo>
                  <a:lnTo>
                    <a:pt x="227" y="473"/>
                  </a:lnTo>
                  <a:lnTo>
                    <a:pt x="227" y="469"/>
                  </a:lnTo>
                  <a:lnTo>
                    <a:pt x="227" y="473"/>
                  </a:lnTo>
                  <a:lnTo>
                    <a:pt x="227" y="470"/>
                  </a:lnTo>
                  <a:lnTo>
                    <a:pt x="228" y="473"/>
                  </a:lnTo>
                  <a:lnTo>
                    <a:pt x="228" y="470"/>
                  </a:lnTo>
                  <a:lnTo>
                    <a:pt x="228" y="472"/>
                  </a:lnTo>
                  <a:lnTo>
                    <a:pt x="228" y="466"/>
                  </a:lnTo>
                  <a:lnTo>
                    <a:pt x="228" y="473"/>
                  </a:lnTo>
                  <a:lnTo>
                    <a:pt x="228" y="470"/>
                  </a:lnTo>
                  <a:lnTo>
                    <a:pt x="229" y="473"/>
                  </a:lnTo>
                  <a:lnTo>
                    <a:pt x="229" y="471"/>
                  </a:lnTo>
                  <a:lnTo>
                    <a:pt x="229" y="473"/>
                  </a:lnTo>
                  <a:lnTo>
                    <a:pt x="229" y="470"/>
                  </a:lnTo>
                  <a:lnTo>
                    <a:pt x="230" y="473"/>
                  </a:lnTo>
                  <a:lnTo>
                    <a:pt x="230" y="468"/>
                  </a:lnTo>
                  <a:lnTo>
                    <a:pt x="230" y="474"/>
                  </a:lnTo>
                  <a:lnTo>
                    <a:pt x="230" y="470"/>
                  </a:lnTo>
                  <a:lnTo>
                    <a:pt x="231" y="473"/>
                  </a:lnTo>
                  <a:lnTo>
                    <a:pt x="231" y="471"/>
                  </a:lnTo>
                  <a:lnTo>
                    <a:pt x="231" y="474"/>
                  </a:lnTo>
                  <a:lnTo>
                    <a:pt x="231" y="469"/>
                  </a:lnTo>
                  <a:lnTo>
                    <a:pt x="232" y="474"/>
                  </a:lnTo>
                  <a:lnTo>
                    <a:pt x="232" y="471"/>
                  </a:lnTo>
                  <a:lnTo>
                    <a:pt x="232" y="474"/>
                  </a:lnTo>
                  <a:lnTo>
                    <a:pt x="232" y="472"/>
                  </a:lnTo>
                  <a:lnTo>
                    <a:pt x="232" y="474"/>
                  </a:lnTo>
                  <a:lnTo>
                    <a:pt x="232" y="471"/>
                  </a:lnTo>
                  <a:lnTo>
                    <a:pt x="233" y="473"/>
                  </a:lnTo>
                  <a:lnTo>
                    <a:pt x="233" y="471"/>
                  </a:lnTo>
                  <a:lnTo>
                    <a:pt x="233" y="474"/>
                  </a:lnTo>
                  <a:lnTo>
                    <a:pt x="233" y="471"/>
                  </a:lnTo>
                  <a:lnTo>
                    <a:pt x="234" y="473"/>
                  </a:lnTo>
                  <a:lnTo>
                    <a:pt x="234" y="470"/>
                  </a:lnTo>
                  <a:lnTo>
                    <a:pt x="234" y="474"/>
                  </a:lnTo>
                  <a:lnTo>
                    <a:pt x="234" y="471"/>
                  </a:lnTo>
                  <a:lnTo>
                    <a:pt x="235" y="474"/>
                  </a:lnTo>
                  <a:lnTo>
                    <a:pt x="235" y="469"/>
                  </a:lnTo>
                  <a:lnTo>
                    <a:pt x="235" y="473"/>
                  </a:lnTo>
                  <a:lnTo>
                    <a:pt x="235" y="469"/>
                  </a:lnTo>
                  <a:lnTo>
                    <a:pt x="235" y="473"/>
                  </a:lnTo>
                  <a:lnTo>
                    <a:pt x="235" y="471"/>
                  </a:lnTo>
                  <a:lnTo>
                    <a:pt x="236" y="473"/>
                  </a:lnTo>
                  <a:lnTo>
                    <a:pt x="236" y="471"/>
                  </a:lnTo>
                  <a:lnTo>
                    <a:pt x="236" y="474"/>
                  </a:lnTo>
                  <a:lnTo>
                    <a:pt x="236" y="469"/>
                  </a:lnTo>
                  <a:lnTo>
                    <a:pt x="237" y="474"/>
                  </a:lnTo>
                  <a:lnTo>
                    <a:pt x="237" y="471"/>
                  </a:lnTo>
                  <a:lnTo>
                    <a:pt x="237" y="473"/>
                  </a:lnTo>
                  <a:lnTo>
                    <a:pt x="237" y="469"/>
                  </a:lnTo>
                  <a:lnTo>
                    <a:pt x="238" y="473"/>
                  </a:lnTo>
                  <a:lnTo>
                    <a:pt x="238" y="470"/>
                  </a:lnTo>
                  <a:lnTo>
                    <a:pt x="238" y="474"/>
                  </a:lnTo>
                  <a:lnTo>
                    <a:pt x="238" y="471"/>
                  </a:lnTo>
                  <a:lnTo>
                    <a:pt x="238" y="473"/>
                  </a:lnTo>
                  <a:lnTo>
                    <a:pt x="238" y="470"/>
                  </a:lnTo>
                  <a:lnTo>
                    <a:pt x="239" y="473"/>
                  </a:lnTo>
                  <a:lnTo>
                    <a:pt x="239" y="470"/>
                  </a:lnTo>
                  <a:lnTo>
                    <a:pt x="239" y="474"/>
                  </a:lnTo>
                  <a:lnTo>
                    <a:pt x="239" y="471"/>
                  </a:lnTo>
                  <a:lnTo>
                    <a:pt x="240" y="474"/>
                  </a:lnTo>
                  <a:lnTo>
                    <a:pt x="240" y="469"/>
                  </a:lnTo>
                  <a:lnTo>
                    <a:pt x="240" y="474"/>
                  </a:lnTo>
                  <a:lnTo>
                    <a:pt x="240" y="471"/>
                  </a:lnTo>
                  <a:lnTo>
                    <a:pt x="241" y="473"/>
                  </a:lnTo>
                  <a:lnTo>
                    <a:pt x="241" y="469"/>
                  </a:lnTo>
                  <a:lnTo>
                    <a:pt x="241" y="474"/>
                  </a:lnTo>
                  <a:lnTo>
                    <a:pt x="241" y="469"/>
                  </a:lnTo>
                  <a:lnTo>
                    <a:pt x="241" y="473"/>
                  </a:lnTo>
                  <a:lnTo>
                    <a:pt x="241" y="470"/>
                  </a:lnTo>
                  <a:lnTo>
                    <a:pt x="242" y="473"/>
                  </a:lnTo>
                  <a:lnTo>
                    <a:pt x="242" y="469"/>
                  </a:lnTo>
                  <a:lnTo>
                    <a:pt x="242" y="474"/>
                  </a:lnTo>
                  <a:lnTo>
                    <a:pt x="242" y="469"/>
                  </a:lnTo>
                  <a:lnTo>
                    <a:pt x="243" y="474"/>
                  </a:lnTo>
                  <a:lnTo>
                    <a:pt x="243" y="470"/>
                  </a:lnTo>
                  <a:lnTo>
                    <a:pt x="243" y="474"/>
                  </a:lnTo>
                  <a:lnTo>
                    <a:pt x="243" y="471"/>
                  </a:lnTo>
                  <a:lnTo>
                    <a:pt x="244" y="474"/>
                  </a:lnTo>
                  <a:lnTo>
                    <a:pt x="244" y="470"/>
                  </a:lnTo>
                  <a:lnTo>
                    <a:pt x="244" y="473"/>
                  </a:lnTo>
                  <a:lnTo>
                    <a:pt x="244" y="470"/>
                  </a:lnTo>
                  <a:lnTo>
                    <a:pt x="244" y="473"/>
                  </a:lnTo>
                  <a:lnTo>
                    <a:pt x="244" y="469"/>
                  </a:lnTo>
                  <a:lnTo>
                    <a:pt x="245" y="473"/>
                  </a:lnTo>
                  <a:lnTo>
                    <a:pt x="245" y="470"/>
                  </a:lnTo>
                  <a:lnTo>
                    <a:pt x="245" y="474"/>
                  </a:lnTo>
                  <a:lnTo>
                    <a:pt x="245" y="470"/>
                  </a:lnTo>
                  <a:lnTo>
                    <a:pt x="246" y="473"/>
                  </a:lnTo>
                  <a:lnTo>
                    <a:pt x="246" y="469"/>
                  </a:lnTo>
                  <a:lnTo>
                    <a:pt x="246" y="473"/>
                  </a:lnTo>
                  <a:lnTo>
                    <a:pt x="246" y="469"/>
                  </a:lnTo>
                  <a:lnTo>
                    <a:pt x="247" y="474"/>
                  </a:lnTo>
                  <a:lnTo>
                    <a:pt x="247" y="471"/>
                  </a:lnTo>
                  <a:lnTo>
                    <a:pt x="247" y="473"/>
                  </a:lnTo>
                  <a:lnTo>
                    <a:pt x="247" y="470"/>
                  </a:lnTo>
                  <a:lnTo>
                    <a:pt x="248" y="474"/>
                  </a:lnTo>
                  <a:lnTo>
                    <a:pt x="248" y="468"/>
                  </a:lnTo>
                  <a:lnTo>
                    <a:pt x="248" y="473"/>
                  </a:lnTo>
                  <a:lnTo>
                    <a:pt x="248" y="471"/>
                  </a:lnTo>
                  <a:lnTo>
                    <a:pt x="248" y="473"/>
                  </a:lnTo>
                  <a:lnTo>
                    <a:pt x="248" y="470"/>
                  </a:lnTo>
                  <a:lnTo>
                    <a:pt x="249" y="473"/>
                  </a:lnTo>
                  <a:lnTo>
                    <a:pt x="249" y="471"/>
                  </a:lnTo>
                  <a:lnTo>
                    <a:pt x="249" y="473"/>
                  </a:lnTo>
                  <a:lnTo>
                    <a:pt x="249" y="471"/>
                  </a:lnTo>
                  <a:lnTo>
                    <a:pt x="250" y="474"/>
                  </a:lnTo>
                  <a:lnTo>
                    <a:pt x="250" y="469"/>
                  </a:lnTo>
                  <a:lnTo>
                    <a:pt x="250" y="474"/>
                  </a:lnTo>
                  <a:lnTo>
                    <a:pt x="250" y="470"/>
                  </a:lnTo>
                  <a:lnTo>
                    <a:pt x="251" y="474"/>
                  </a:lnTo>
                  <a:lnTo>
                    <a:pt x="251" y="470"/>
                  </a:lnTo>
                  <a:lnTo>
                    <a:pt x="251" y="473"/>
                  </a:lnTo>
                  <a:lnTo>
                    <a:pt x="251" y="470"/>
                  </a:lnTo>
                  <a:lnTo>
                    <a:pt x="251" y="474"/>
                  </a:lnTo>
                  <a:lnTo>
                    <a:pt x="251" y="470"/>
                  </a:lnTo>
                  <a:lnTo>
                    <a:pt x="252" y="473"/>
                  </a:lnTo>
                  <a:lnTo>
                    <a:pt x="252" y="469"/>
                  </a:lnTo>
                  <a:lnTo>
                    <a:pt x="252" y="473"/>
                  </a:lnTo>
                  <a:lnTo>
                    <a:pt x="252" y="469"/>
                  </a:lnTo>
                  <a:lnTo>
                    <a:pt x="253" y="473"/>
                  </a:lnTo>
                  <a:lnTo>
                    <a:pt x="253" y="469"/>
                  </a:lnTo>
                  <a:lnTo>
                    <a:pt x="253" y="474"/>
                  </a:lnTo>
                  <a:lnTo>
                    <a:pt x="253" y="469"/>
                  </a:lnTo>
                  <a:lnTo>
                    <a:pt x="254" y="474"/>
                  </a:lnTo>
                  <a:lnTo>
                    <a:pt x="254" y="469"/>
                  </a:lnTo>
                  <a:lnTo>
                    <a:pt x="254" y="473"/>
                  </a:lnTo>
                  <a:lnTo>
                    <a:pt x="254" y="470"/>
                  </a:lnTo>
                  <a:lnTo>
                    <a:pt x="254" y="474"/>
                  </a:lnTo>
                  <a:lnTo>
                    <a:pt x="254" y="470"/>
                  </a:lnTo>
                  <a:lnTo>
                    <a:pt x="255" y="473"/>
                  </a:lnTo>
                  <a:lnTo>
                    <a:pt x="255" y="470"/>
                  </a:lnTo>
                  <a:lnTo>
                    <a:pt x="255" y="473"/>
                  </a:lnTo>
                  <a:lnTo>
                    <a:pt x="255" y="468"/>
                  </a:lnTo>
                  <a:lnTo>
                    <a:pt x="256" y="474"/>
                  </a:lnTo>
                  <a:lnTo>
                    <a:pt x="256" y="470"/>
                  </a:lnTo>
                  <a:lnTo>
                    <a:pt x="256" y="474"/>
                  </a:lnTo>
                  <a:lnTo>
                    <a:pt x="256" y="469"/>
                  </a:lnTo>
                  <a:lnTo>
                    <a:pt x="257" y="474"/>
                  </a:lnTo>
                  <a:lnTo>
                    <a:pt x="257" y="469"/>
                  </a:lnTo>
                  <a:lnTo>
                    <a:pt x="257" y="474"/>
                  </a:lnTo>
                  <a:lnTo>
                    <a:pt x="257" y="470"/>
                  </a:lnTo>
                  <a:lnTo>
                    <a:pt x="257" y="474"/>
                  </a:lnTo>
                  <a:lnTo>
                    <a:pt x="257" y="470"/>
                  </a:lnTo>
                  <a:lnTo>
                    <a:pt x="258" y="474"/>
                  </a:lnTo>
                  <a:lnTo>
                    <a:pt x="258" y="470"/>
                  </a:lnTo>
                  <a:lnTo>
                    <a:pt x="258" y="473"/>
                  </a:lnTo>
                  <a:lnTo>
                    <a:pt x="258" y="469"/>
                  </a:lnTo>
                  <a:lnTo>
                    <a:pt x="259" y="473"/>
                  </a:lnTo>
                  <a:lnTo>
                    <a:pt x="259" y="468"/>
                  </a:lnTo>
                  <a:lnTo>
                    <a:pt x="259" y="473"/>
                  </a:lnTo>
                  <a:lnTo>
                    <a:pt x="259" y="469"/>
                  </a:lnTo>
                  <a:lnTo>
                    <a:pt x="260" y="474"/>
                  </a:lnTo>
                  <a:lnTo>
                    <a:pt x="260" y="470"/>
                  </a:lnTo>
                  <a:lnTo>
                    <a:pt x="260" y="473"/>
                  </a:lnTo>
                  <a:lnTo>
                    <a:pt x="260" y="468"/>
                  </a:lnTo>
                  <a:lnTo>
                    <a:pt x="261" y="474"/>
                  </a:lnTo>
                  <a:lnTo>
                    <a:pt x="261" y="471"/>
                  </a:lnTo>
                  <a:lnTo>
                    <a:pt x="261" y="473"/>
                  </a:lnTo>
                  <a:lnTo>
                    <a:pt x="261" y="469"/>
                  </a:lnTo>
                  <a:lnTo>
                    <a:pt x="261" y="473"/>
                  </a:lnTo>
                  <a:lnTo>
                    <a:pt x="261" y="471"/>
                  </a:lnTo>
                  <a:lnTo>
                    <a:pt x="262" y="473"/>
                  </a:lnTo>
                  <a:lnTo>
                    <a:pt x="262" y="468"/>
                  </a:lnTo>
                  <a:lnTo>
                    <a:pt x="262" y="474"/>
                  </a:lnTo>
                  <a:lnTo>
                    <a:pt x="262" y="468"/>
                  </a:lnTo>
                  <a:lnTo>
                    <a:pt x="263" y="472"/>
                  </a:lnTo>
                  <a:lnTo>
                    <a:pt x="263" y="469"/>
                  </a:lnTo>
                  <a:lnTo>
                    <a:pt x="263" y="472"/>
                  </a:lnTo>
                  <a:lnTo>
                    <a:pt x="263" y="469"/>
                  </a:lnTo>
                  <a:lnTo>
                    <a:pt x="264" y="474"/>
                  </a:lnTo>
                  <a:lnTo>
                    <a:pt x="264" y="470"/>
                  </a:lnTo>
                  <a:lnTo>
                    <a:pt x="264" y="474"/>
                  </a:lnTo>
                  <a:lnTo>
                    <a:pt x="264" y="471"/>
                  </a:lnTo>
                  <a:lnTo>
                    <a:pt x="264" y="473"/>
                  </a:lnTo>
                  <a:lnTo>
                    <a:pt x="264" y="471"/>
                  </a:lnTo>
                  <a:lnTo>
                    <a:pt x="265" y="474"/>
                  </a:lnTo>
                  <a:lnTo>
                    <a:pt x="265" y="470"/>
                  </a:lnTo>
                  <a:lnTo>
                    <a:pt x="265" y="474"/>
                  </a:lnTo>
                  <a:lnTo>
                    <a:pt x="265" y="469"/>
                  </a:lnTo>
                  <a:lnTo>
                    <a:pt x="266" y="474"/>
                  </a:lnTo>
                  <a:lnTo>
                    <a:pt x="266" y="471"/>
                  </a:lnTo>
                  <a:lnTo>
                    <a:pt x="266" y="473"/>
                  </a:lnTo>
                  <a:lnTo>
                    <a:pt x="266" y="470"/>
                  </a:lnTo>
                  <a:lnTo>
                    <a:pt x="267" y="474"/>
                  </a:lnTo>
                  <a:lnTo>
                    <a:pt x="267" y="469"/>
                  </a:lnTo>
                  <a:lnTo>
                    <a:pt x="267" y="473"/>
                  </a:lnTo>
                  <a:lnTo>
                    <a:pt x="267" y="470"/>
                  </a:lnTo>
                  <a:lnTo>
                    <a:pt x="267" y="473"/>
                  </a:lnTo>
                  <a:lnTo>
                    <a:pt x="267" y="469"/>
                  </a:lnTo>
                  <a:lnTo>
                    <a:pt x="268" y="474"/>
                  </a:lnTo>
                  <a:lnTo>
                    <a:pt x="268" y="470"/>
                  </a:lnTo>
                  <a:lnTo>
                    <a:pt x="268" y="473"/>
                  </a:lnTo>
                  <a:lnTo>
                    <a:pt x="268" y="470"/>
                  </a:lnTo>
                  <a:lnTo>
                    <a:pt x="269" y="473"/>
                  </a:lnTo>
                  <a:lnTo>
                    <a:pt x="269" y="470"/>
                  </a:lnTo>
                  <a:lnTo>
                    <a:pt x="269" y="473"/>
                  </a:lnTo>
                  <a:lnTo>
                    <a:pt x="269" y="471"/>
                  </a:lnTo>
                  <a:lnTo>
                    <a:pt x="270" y="474"/>
                  </a:lnTo>
                  <a:lnTo>
                    <a:pt x="270" y="471"/>
                  </a:lnTo>
                  <a:lnTo>
                    <a:pt x="270" y="474"/>
                  </a:lnTo>
                  <a:lnTo>
                    <a:pt x="270" y="471"/>
                  </a:lnTo>
                  <a:lnTo>
                    <a:pt x="270" y="474"/>
                  </a:lnTo>
                  <a:lnTo>
                    <a:pt x="270" y="471"/>
                  </a:lnTo>
                  <a:lnTo>
                    <a:pt x="271" y="474"/>
                  </a:lnTo>
                  <a:lnTo>
                    <a:pt x="271" y="471"/>
                  </a:lnTo>
                  <a:lnTo>
                    <a:pt x="271" y="474"/>
                  </a:lnTo>
                  <a:lnTo>
                    <a:pt x="271" y="469"/>
                  </a:lnTo>
                  <a:lnTo>
                    <a:pt x="272" y="474"/>
                  </a:lnTo>
                  <a:lnTo>
                    <a:pt x="272" y="470"/>
                  </a:lnTo>
                  <a:lnTo>
                    <a:pt x="272" y="473"/>
                  </a:lnTo>
                  <a:lnTo>
                    <a:pt x="272" y="470"/>
                  </a:lnTo>
                  <a:lnTo>
                    <a:pt x="273" y="473"/>
                  </a:lnTo>
                  <a:lnTo>
                    <a:pt x="273" y="468"/>
                  </a:lnTo>
                  <a:lnTo>
                    <a:pt x="273" y="473"/>
                  </a:lnTo>
                  <a:lnTo>
                    <a:pt x="273" y="469"/>
                  </a:lnTo>
                  <a:lnTo>
                    <a:pt x="273" y="473"/>
                  </a:lnTo>
                  <a:lnTo>
                    <a:pt x="273" y="469"/>
                  </a:lnTo>
                  <a:lnTo>
                    <a:pt x="274" y="474"/>
                  </a:lnTo>
                  <a:lnTo>
                    <a:pt x="274" y="470"/>
                  </a:lnTo>
                  <a:lnTo>
                    <a:pt x="274" y="473"/>
                  </a:lnTo>
                  <a:lnTo>
                    <a:pt x="274" y="468"/>
                  </a:lnTo>
                  <a:lnTo>
                    <a:pt x="275" y="473"/>
                  </a:lnTo>
                  <a:lnTo>
                    <a:pt x="275" y="470"/>
                  </a:lnTo>
                  <a:lnTo>
                    <a:pt x="275" y="474"/>
                  </a:lnTo>
                  <a:lnTo>
                    <a:pt x="275" y="470"/>
                  </a:lnTo>
                  <a:lnTo>
                    <a:pt x="276" y="474"/>
                  </a:lnTo>
                  <a:lnTo>
                    <a:pt x="276" y="470"/>
                  </a:lnTo>
                  <a:lnTo>
                    <a:pt x="276" y="474"/>
                  </a:lnTo>
                  <a:lnTo>
                    <a:pt x="276" y="471"/>
                  </a:lnTo>
                  <a:lnTo>
                    <a:pt x="277" y="474"/>
                  </a:lnTo>
                  <a:lnTo>
                    <a:pt x="277" y="470"/>
                  </a:lnTo>
                  <a:lnTo>
                    <a:pt x="277" y="474"/>
                  </a:lnTo>
                  <a:lnTo>
                    <a:pt x="277" y="470"/>
                  </a:lnTo>
                  <a:lnTo>
                    <a:pt x="277" y="474"/>
                  </a:lnTo>
                  <a:lnTo>
                    <a:pt x="277" y="471"/>
                  </a:lnTo>
                  <a:lnTo>
                    <a:pt x="278" y="473"/>
                  </a:lnTo>
                  <a:lnTo>
                    <a:pt x="278" y="468"/>
                  </a:lnTo>
                  <a:lnTo>
                    <a:pt x="278" y="473"/>
                  </a:lnTo>
                  <a:lnTo>
                    <a:pt x="278" y="468"/>
                  </a:lnTo>
                  <a:lnTo>
                    <a:pt x="279" y="474"/>
                  </a:lnTo>
                  <a:lnTo>
                    <a:pt x="279" y="470"/>
                  </a:lnTo>
                  <a:lnTo>
                    <a:pt x="279" y="473"/>
                  </a:lnTo>
                  <a:lnTo>
                    <a:pt x="279" y="469"/>
                  </a:lnTo>
                  <a:lnTo>
                    <a:pt x="280" y="473"/>
                  </a:lnTo>
                  <a:lnTo>
                    <a:pt x="280" y="470"/>
                  </a:lnTo>
                  <a:lnTo>
                    <a:pt x="280" y="473"/>
                  </a:lnTo>
                  <a:lnTo>
                    <a:pt x="280" y="469"/>
                  </a:lnTo>
                  <a:lnTo>
                    <a:pt x="280" y="473"/>
                  </a:lnTo>
                  <a:lnTo>
                    <a:pt x="280" y="468"/>
                  </a:lnTo>
                  <a:lnTo>
                    <a:pt x="281" y="472"/>
                  </a:lnTo>
                  <a:lnTo>
                    <a:pt x="281" y="470"/>
                  </a:lnTo>
                  <a:lnTo>
                    <a:pt x="281" y="474"/>
                  </a:lnTo>
                  <a:lnTo>
                    <a:pt x="281" y="469"/>
                  </a:lnTo>
                  <a:lnTo>
                    <a:pt x="282" y="473"/>
                  </a:lnTo>
                  <a:lnTo>
                    <a:pt x="282" y="470"/>
                  </a:lnTo>
                  <a:lnTo>
                    <a:pt x="282" y="474"/>
                  </a:lnTo>
                  <a:lnTo>
                    <a:pt x="282" y="469"/>
                  </a:lnTo>
                  <a:lnTo>
                    <a:pt x="283" y="474"/>
                  </a:lnTo>
                  <a:lnTo>
                    <a:pt x="283" y="469"/>
                  </a:lnTo>
                  <a:lnTo>
                    <a:pt x="283" y="474"/>
                  </a:lnTo>
                  <a:lnTo>
                    <a:pt x="283" y="470"/>
                  </a:lnTo>
                  <a:lnTo>
                    <a:pt x="283" y="474"/>
                  </a:lnTo>
                  <a:lnTo>
                    <a:pt x="283" y="468"/>
                  </a:lnTo>
                  <a:lnTo>
                    <a:pt x="284" y="474"/>
                  </a:lnTo>
                  <a:lnTo>
                    <a:pt x="284" y="471"/>
                  </a:lnTo>
                  <a:lnTo>
                    <a:pt x="284" y="473"/>
                  </a:lnTo>
                  <a:lnTo>
                    <a:pt x="284" y="470"/>
                  </a:lnTo>
                  <a:lnTo>
                    <a:pt x="285" y="474"/>
                  </a:lnTo>
                  <a:lnTo>
                    <a:pt x="285" y="470"/>
                  </a:lnTo>
                  <a:lnTo>
                    <a:pt x="285" y="474"/>
                  </a:lnTo>
                  <a:lnTo>
                    <a:pt x="285" y="469"/>
                  </a:lnTo>
                  <a:lnTo>
                    <a:pt x="286" y="474"/>
                  </a:lnTo>
                  <a:lnTo>
                    <a:pt x="286" y="470"/>
                  </a:lnTo>
                  <a:lnTo>
                    <a:pt x="286" y="473"/>
                  </a:lnTo>
                  <a:lnTo>
                    <a:pt x="286" y="468"/>
                  </a:lnTo>
                  <a:lnTo>
                    <a:pt x="286" y="473"/>
                  </a:lnTo>
                  <a:lnTo>
                    <a:pt x="286" y="470"/>
                  </a:lnTo>
                  <a:lnTo>
                    <a:pt x="287" y="474"/>
                  </a:lnTo>
                  <a:lnTo>
                    <a:pt x="287" y="469"/>
                  </a:lnTo>
                  <a:lnTo>
                    <a:pt x="287" y="474"/>
                  </a:lnTo>
                  <a:lnTo>
                    <a:pt x="287" y="470"/>
                  </a:lnTo>
                  <a:lnTo>
                    <a:pt x="288" y="473"/>
                  </a:lnTo>
                  <a:lnTo>
                    <a:pt x="288" y="470"/>
                  </a:lnTo>
                  <a:lnTo>
                    <a:pt x="288" y="474"/>
                  </a:lnTo>
                  <a:lnTo>
                    <a:pt x="288" y="469"/>
                  </a:lnTo>
                  <a:lnTo>
                    <a:pt x="289" y="473"/>
                  </a:lnTo>
                  <a:lnTo>
                    <a:pt x="289" y="470"/>
                  </a:lnTo>
                  <a:lnTo>
                    <a:pt x="289" y="473"/>
                  </a:lnTo>
                  <a:lnTo>
                    <a:pt x="289" y="470"/>
                  </a:lnTo>
                  <a:lnTo>
                    <a:pt x="289" y="474"/>
                  </a:lnTo>
                  <a:lnTo>
                    <a:pt x="289" y="469"/>
                  </a:lnTo>
                  <a:lnTo>
                    <a:pt x="290" y="473"/>
                  </a:lnTo>
                  <a:lnTo>
                    <a:pt x="290" y="470"/>
                  </a:lnTo>
                  <a:lnTo>
                    <a:pt x="290" y="474"/>
                  </a:lnTo>
                  <a:lnTo>
                    <a:pt x="290" y="470"/>
                  </a:lnTo>
                  <a:lnTo>
                    <a:pt x="291" y="474"/>
                  </a:lnTo>
                  <a:lnTo>
                    <a:pt x="291" y="468"/>
                  </a:lnTo>
                  <a:lnTo>
                    <a:pt x="291" y="474"/>
                  </a:lnTo>
                  <a:lnTo>
                    <a:pt x="291" y="470"/>
                  </a:lnTo>
                  <a:lnTo>
                    <a:pt x="292" y="473"/>
                  </a:lnTo>
                  <a:lnTo>
                    <a:pt x="292" y="470"/>
                  </a:lnTo>
                  <a:lnTo>
                    <a:pt x="292" y="473"/>
                  </a:lnTo>
                  <a:lnTo>
                    <a:pt x="292" y="469"/>
                  </a:lnTo>
                  <a:lnTo>
                    <a:pt x="293" y="473"/>
                  </a:lnTo>
                  <a:lnTo>
                    <a:pt x="293" y="468"/>
                  </a:lnTo>
                  <a:lnTo>
                    <a:pt x="293" y="473"/>
                  </a:lnTo>
                  <a:lnTo>
                    <a:pt x="293" y="471"/>
                  </a:lnTo>
                  <a:lnTo>
                    <a:pt x="293" y="473"/>
                  </a:lnTo>
                  <a:lnTo>
                    <a:pt x="293" y="469"/>
                  </a:lnTo>
                  <a:lnTo>
                    <a:pt x="294" y="474"/>
                  </a:lnTo>
                  <a:lnTo>
                    <a:pt x="294" y="470"/>
                  </a:lnTo>
                  <a:lnTo>
                    <a:pt x="294" y="474"/>
                  </a:lnTo>
                  <a:lnTo>
                    <a:pt x="294" y="471"/>
                  </a:lnTo>
                  <a:lnTo>
                    <a:pt x="295" y="474"/>
                  </a:lnTo>
                  <a:lnTo>
                    <a:pt x="295" y="471"/>
                  </a:lnTo>
                  <a:lnTo>
                    <a:pt x="295" y="474"/>
                  </a:lnTo>
                  <a:lnTo>
                    <a:pt x="295" y="471"/>
                  </a:lnTo>
                  <a:lnTo>
                    <a:pt x="296" y="473"/>
                  </a:lnTo>
                  <a:lnTo>
                    <a:pt x="296" y="469"/>
                  </a:lnTo>
                  <a:lnTo>
                    <a:pt x="296" y="474"/>
                  </a:lnTo>
                  <a:lnTo>
                    <a:pt x="296" y="469"/>
                  </a:lnTo>
                  <a:lnTo>
                    <a:pt x="296" y="473"/>
                  </a:lnTo>
                  <a:lnTo>
                    <a:pt x="296" y="469"/>
                  </a:lnTo>
                  <a:lnTo>
                    <a:pt x="297" y="473"/>
                  </a:lnTo>
                  <a:lnTo>
                    <a:pt x="297" y="470"/>
                  </a:lnTo>
                  <a:lnTo>
                    <a:pt x="297" y="474"/>
                  </a:lnTo>
                  <a:lnTo>
                    <a:pt x="297" y="469"/>
                  </a:lnTo>
                  <a:lnTo>
                    <a:pt x="298" y="473"/>
                  </a:lnTo>
                  <a:lnTo>
                    <a:pt x="298" y="472"/>
                  </a:lnTo>
                  <a:lnTo>
                    <a:pt x="298" y="473"/>
                  </a:lnTo>
                  <a:lnTo>
                    <a:pt x="298" y="470"/>
                  </a:lnTo>
                  <a:lnTo>
                    <a:pt x="299" y="474"/>
                  </a:lnTo>
                  <a:lnTo>
                    <a:pt x="299" y="471"/>
                  </a:lnTo>
                  <a:lnTo>
                    <a:pt x="299" y="474"/>
                  </a:lnTo>
                  <a:lnTo>
                    <a:pt x="299" y="468"/>
                  </a:lnTo>
                  <a:lnTo>
                    <a:pt x="299" y="474"/>
                  </a:lnTo>
                  <a:lnTo>
                    <a:pt x="299" y="470"/>
                  </a:lnTo>
                  <a:lnTo>
                    <a:pt x="300" y="474"/>
                  </a:lnTo>
                  <a:lnTo>
                    <a:pt x="300" y="470"/>
                  </a:lnTo>
                  <a:lnTo>
                    <a:pt x="300" y="474"/>
                  </a:lnTo>
                  <a:lnTo>
                    <a:pt x="300" y="470"/>
                  </a:lnTo>
                  <a:lnTo>
                    <a:pt x="301" y="473"/>
                  </a:lnTo>
                  <a:lnTo>
                    <a:pt x="301" y="469"/>
                  </a:lnTo>
                  <a:lnTo>
                    <a:pt x="301" y="474"/>
                  </a:lnTo>
                  <a:lnTo>
                    <a:pt x="301" y="469"/>
                  </a:lnTo>
                  <a:lnTo>
                    <a:pt x="302" y="473"/>
                  </a:lnTo>
                  <a:lnTo>
                    <a:pt x="302" y="471"/>
                  </a:lnTo>
                  <a:lnTo>
                    <a:pt x="302" y="473"/>
                  </a:lnTo>
                  <a:lnTo>
                    <a:pt x="302" y="470"/>
                  </a:lnTo>
                  <a:lnTo>
                    <a:pt x="302" y="474"/>
                  </a:lnTo>
                  <a:lnTo>
                    <a:pt x="302" y="469"/>
                  </a:lnTo>
                  <a:lnTo>
                    <a:pt x="303" y="472"/>
                  </a:lnTo>
                  <a:lnTo>
                    <a:pt x="303" y="469"/>
                  </a:lnTo>
                  <a:lnTo>
                    <a:pt x="303" y="473"/>
                  </a:lnTo>
                  <a:lnTo>
                    <a:pt x="303" y="470"/>
                  </a:lnTo>
                  <a:lnTo>
                    <a:pt x="304" y="472"/>
                  </a:lnTo>
                  <a:lnTo>
                    <a:pt x="304" y="471"/>
                  </a:lnTo>
                  <a:lnTo>
                    <a:pt x="304" y="474"/>
                  </a:lnTo>
                  <a:lnTo>
                    <a:pt x="304" y="470"/>
                  </a:lnTo>
                  <a:lnTo>
                    <a:pt x="305" y="473"/>
                  </a:lnTo>
                  <a:lnTo>
                    <a:pt x="305" y="470"/>
                  </a:lnTo>
                  <a:lnTo>
                    <a:pt x="305" y="474"/>
                  </a:lnTo>
                  <a:lnTo>
                    <a:pt x="305" y="469"/>
                  </a:lnTo>
                  <a:lnTo>
                    <a:pt x="306" y="474"/>
                  </a:lnTo>
                  <a:lnTo>
                    <a:pt x="306" y="470"/>
                  </a:lnTo>
                  <a:lnTo>
                    <a:pt x="306" y="473"/>
                  </a:lnTo>
                  <a:lnTo>
                    <a:pt x="306" y="469"/>
                  </a:lnTo>
                  <a:lnTo>
                    <a:pt x="306" y="473"/>
                  </a:lnTo>
                  <a:lnTo>
                    <a:pt x="306" y="468"/>
                  </a:lnTo>
                  <a:lnTo>
                    <a:pt x="307" y="474"/>
                  </a:lnTo>
                  <a:lnTo>
                    <a:pt x="307" y="468"/>
                  </a:lnTo>
                  <a:lnTo>
                    <a:pt x="307" y="474"/>
                  </a:lnTo>
                  <a:lnTo>
                    <a:pt x="307" y="472"/>
                  </a:lnTo>
                  <a:lnTo>
                    <a:pt x="308" y="474"/>
                  </a:lnTo>
                  <a:lnTo>
                    <a:pt x="308" y="471"/>
                  </a:lnTo>
                  <a:lnTo>
                    <a:pt x="308" y="473"/>
                  </a:lnTo>
                  <a:lnTo>
                    <a:pt x="308" y="469"/>
                  </a:lnTo>
                  <a:lnTo>
                    <a:pt x="309" y="474"/>
                  </a:lnTo>
                  <a:lnTo>
                    <a:pt x="309" y="469"/>
                  </a:lnTo>
                  <a:lnTo>
                    <a:pt x="309" y="473"/>
                  </a:lnTo>
                  <a:lnTo>
                    <a:pt x="309" y="471"/>
                  </a:lnTo>
                  <a:lnTo>
                    <a:pt x="309" y="474"/>
                  </a:lnTo>
                  <a:lnTo>
                    <a:pt x="309" y="470"/>
                  </a:lnTo>
                  <a:lnTo>
                    <a:pt x="310" y="473"/>
                  </a:lnTo>
                  <a:lnTo>
                    <a:pt x="310" y="470"/>
                  </a:lnTo>
                  <a:lnTo>
                    <a:pt x="310" y="473"/>
                  </a:lnTo>
                  <a:lnTo>
                    <a:pt x="310" y="470"/>
                  </a:lnTo>
                  <a:lnTo>
                    <a:pt x="311" y="473"/>
                  </a:lnTo>
                  <a:lnTo>
                    <a:pt x="311" y="471"/>
                  </a:lnTo>
                  <a:lnTo>
                    <a:pt x="311" y="473"/>
                  </a:lnTo>
                  <a:lnTo>
                    <a:pt x="311" y="470"/>
                  </a:lnTo>
                  <a:lnTo>
                    <a:pt x="312" y="473"/>
                  </a:lnTo>
                  <a:lnTo>
                    <a:pt x="312" y="470"/>
                  </a:lnTo>
                  <a:lnTo>
                    <a:pt x="312" y="473"/>
                  </a:lnTo>
                  <a:lnTo>
                    <a:pt x="312" y="469"/>
                  </a:lnTo>
                  <a:lnTo>
                    <a:pt x="312" y="473"/>
                  </a:lnTo>
                  <a:lnTo>
                    <a:pt x="312" y="469"/>
                  </a:lnTo>
                  <a:lnTo>
                    <a:pt x="313" y="474"/>
                  </a:lnTo>
                  <a:lnTo>
                    <a:pt x="313" y="471"/>
                  </a:lnTo>
                  <a:lnTo>
                    <a:pt x="313" y="474"/>
                  </a:lnTo>
                  <a:lnTo>
                    <a:pt x="313" y="471"/>
                  </a:lnTo>
                  <a:lnTo>
                    <a:pt x="314" y="473"/>
                  </a:lnTo>
                  <a:lnTo>
                    <a:pt x="314" y="471"/>
                  </a:lnTo>
                  <a:lnTo>
                    <a:pt x="314" y="474"/>
                  </a:lnTo>
                  <a:lnTo>
                    <a:pt x="314" y="470"/>
                  </a:lnTo>
                  <a:lnTo>
                    <a:pt x="315" y="473"/>
                  </a:lnTo>
                  <a:lnTo>
                    <a:pt x="315" y="470"/>
                  </a:lnTo>
                  <a:lnTo>
                    <a:pt x="315" y="474"/>
                  </a:lnTo>
                  <a:lnTo>
                    <a:pt x="315" y="469"/>
                  </a:lnTo>
                  <a:lnTo>
                    <a:pt x="315" y="474"/>
                  </a:lnTo>
                  <a:lnTo>
                    <a:pt x="315" y="469"/>
                  </a:lnTo>
                  <a:lnTo>
                    <a:pt x="316" y="474"/>
                  </a:lnTo>
                  <a:lnTo>
                    <a:pt x="316" y="471"/>
                  </a:lnTo>
                  <a:lnTo>
                    <a:pt x="316" y="473"/>
                  </a:lnTo>
                  <a:lnTo>
                    <a:pt x="316" y="471"/>
                  </a:lnTo>
                  <a:lnTo>
                    <a:pt x="317" y="474"/>
                  </a:lnTo>
                  <a:lnTo>
                    <a:pt x="317" y="471"/>
                  </a:lnTo>
                  <a:lnTo>
                    <a:pt x="317" y="473"/>
                  </a:lnTo>
                  <a:lnTo>
                    <a:pt x="317" y="470"/>
                  </a:lnTo>
                  <a:lnTo>
                    <a:pt x="318" y="473"/>
                  </a:lnTo>
                  <a:lnTo>
                    <a:pt x="318" y="469"/>
                  </a:lnTo>
                  <a:lnTo>
                    <a:pt x="318" y="473"/>
                  </a:lnTo>
                  <a:lnTo>
                    <a:pt x="318" y="470"/>
                  </a:lnTo>
                  <a:lnTo>
                    <a:pt x="318" y="473"/>
                  </a:lnTo>
                  <a:lnTo>
                    <a:pt x="318" y="469"/>
                  </a:lnTo>
                  <a:lnTo>
                    <a:pt x="319" y="474"/>
                  </a:lnTo>
                  <a:lnTo>
                    <a:pt x="319" y="325"/>
                  </a:lnTo>
                  <a:lnTo>
                    <a:pt x="319" y="474"/>
                  </a:lnTo>
                  <a:lnTo>
                    <a:pt x="319" y="469"/>
                  </a:lnTo>
                  <a:lnTo>
                    <a:pt x="320" y="473"/>
                  </a:lnTo>
                  <a:lnTo>
                    <a:pt x="320" y="471"/>
                  </a:lnTo>
                  <a:lnTo>
                    <a:pt x="320" y="473"/>
                  </a:lnTo>
                  <a:lnTo>
                    <a:pt x="320" y="470"/>
                  </a:lnTo>
                  <a:lnTo>
                    <a:pt x="321" y="474"/>
                  </a:lnTo>
                  <a:lnTo>
                    <a:pt x="321" y="470"/>
                  </a:lnTo>
                  <a:lnTo>
                    <a:pt x="321" y="473"/>
                  </a:lnTo>
                  <a:lnTo>
                    <a:pt x="321" y="470"/>
                  </a:lnTo>
                  <a:lnTo>
                    <a:pt x="322" y="473"/>
                  </a:lnTo>
                  <a:lnTo>
                    <a:pt x="322" y="470"/>
                  </a:lnTo>
                  <a:lnTo>
                    <a:pt x="322" y="473"/>
                  </a:lnTo>
                  <a:lnTo>
                    <a:pt x="322" y="470"/>
                  </a:lnTo>
                  <a:lnTo>
                    <a:pt x="322" y="474"/>
                  </a:lnTo>
                  <a:lnTo>
                    <a:pt x="322" y="470"/>
                  </a:lnTo>
                  <a:lnTo>
                    <a:pt x="323" y="474"/>
                  </a:lnTo>
                  <a:lnTo>
                    <a:pt x="323" y="472"/>
                  </a:lnTo>
                  <a:lnTo>
                    <a:pt x="323" y="474"/>
                  </a:lnTo>
                  <a:lnTo>
                    <a:pt x="323" y="472"/>
                  </a:lnTo>
                  <a:lnTo>
                    <a:pt x="324" y="474"/>
                  </a:lnTo>
                  <a:lnTo>
                    <a:pt x="324" y="468"/>
                  </a:lnTo>
                  <a:lnTo>
                    <a:pt x="324" y="474"/>
                  </a:lnTo>
                  <a:lnTo>
                    <a:pt x="324" y="468"/>
                  </a:lnTo>
                  <a:lnTo>
                    <a:pt x="325" y="474"/>
                  </a:lnTo>
                  <a:lnTo>
                    <a:pt x="325" y="470"/>
                  </a:lnTo>
                  <a:lnTo>
                    <a:pt x="325" y="473"/>
                  </a:lnTo>
                  <a:lnTo>
                    <a:pt x="325" y="471"/>
                  </a:lnTo>
                  <a:lnTo>
                    <a:pt x="325" y="473"/>
                  </a:lnTo>
                  <a:lnTo>
                    <a:pt x="325" y="469"/>
                  </a:lnTo>
                  <a:lnTo>
                    <a:pt x="326" y="473"/>
                  </a:lnTo>
                  <a:lnTo>
                    <a:pt x="326" y="470"/>
                  </a:lnTo>
                  <a:lnTo>
                    <a:pt x="326" y="474"/>
                  </a:lnTo>
                  <a:lnTo>
                    <a:pt x="326" y="470"/>
                  </a:lnTo>
                  <a:lnTo>
                    <a:pt x="327" y="474"/>
                  </a:lnTo>
                  <a:lnTo>
                    <a:pt x="327" y="472"/>
                  </a:lnTo>
                  <a:lnTo>
                    <a:pt x="327" y="474"/>
                  </a:lnTo>
                  <a:lnTo>
                    <a:pt x="327" y="473"/>
                  </a:lnTo>
                  <a:lnTo>
                    <a:pt x="328" y="473"/>
                  </a:lnTo>
                  <a:lnTo>
                    <a:pt x="328" y="469"/>
                  </a:lnTo>
                  <a:lnTo>
                    <a:pt x="328" y="474"/>
                  </a:lnTo>
                  <a:lnTo>
                    <a:pt x="328" y="470"/>
                  </a:lnTo>
                  <a:lnTo>
                    <a:pt x="328" y="474"/>
                  </a:lnTo>
                  <a:lnTo>
                    <a:pt x="328" y="470"/>
                  </a:lnTo>
                  <a:lnTo>
                    <a:pt x="329" y="474"/>
                  </a:lnTo>
                  <a:lnTo>
                    <a:pt x="329" y="471"/>
                  </a:lnTo>
                  <a:lnTo>
                    <a:pt x="329" y="474"/>
                  </a:lnTo>
                  <a:lnTo>
                    <a:pt x="329" y="470"/>
                  </a:lnTo>
                  <a:lnTo>
                    <a:pt x="330" y="473"/>
                  </a:lnTo>
                  <a:lnTo>
                    <a:pt x="330" y="470"/>
                  </a:lnTo>
                  <a:lnTo>
                    <a:pt x="330" y="473"/>
                  </a:lnTo>
                  <a:lnTo>
                    <a:pt x="330" y="469"/>
                  </a:lnTo>
                  <a:lnTo>
                    <a:pt x="331" y="474"/>
                  </a:lnTo>
                  <a:lnTo>
                    <a:pt x="331" y="469"/>
                  </a:lnTo>
                  <a:lnTo>
                    <a:pt x="331" y="474"/>
                  </a:lnTo>
                  <a:lnTo>
                    <a:pt x="331" y="470"/>
                  </a:lnTo>
                  <a:lnTo>
                    <a:pt x="331" y="474"/>
                  </a:lnTo>
                  <a:lnTo>
                    <a:pt x="331" y="470"/>
                  </a:lnTo>
                  <a:lnTo>
                    <a:pt x="332" y="473"/>
                  </a:lnTo>
                  <a:lnTo>
                    <a:pt x="332" y="470"/>
                  </a:lnTo>
                  <a:lnTo>
                    <a:pt x="332" y="474"/>
                  </a:lnTo>
                  <a:lnTo>
                    <a:pt x="332" y="469"/>
                  </a:lnTo>
                  <a:lnTo>
                    <a:pt x="333" y="473"/>
                  </a:lnTo>
                  <a:lnTo>
                    <a:pt x="333" y="470"/>
                  </a:lnTo>
                  <a:lnTo>
                    <a:pt x="333" y="474"/>
                  </a:lnTo>
                  <a:lnTo>
                    <a:pt x="333" y="469"/>
                  </a:lnTo>
                  <a:lnTo>
                    <a:pt x="334" y="474"/>
                  </a:lnTo>
                  <a:lnTo>
                    <a:pt x="334" y="470"/>
                  </a:lnTo>
                  <a:lnTo>
                    <a:pt x="334" y="474"/>
                  </a:lnTo>
                  <a:lnTo>
                    <a:pt x="334" y="356"/>
                  </a:lnTo>
                  <a:lnTo>
                    <a:pt x="335" y="473"/>
                  </a:lnTo>
                  <a:lnTo>
                    <a:pt x="335" y="471"/>
                  </a:lnTo>
                  <a:lnTo>
                    <a:pt x="335" y="474"/>
                  </a:lnTo>
                  <a:lnTo>
                    <a:pt x="335" y="470"/>
                  </a:lnTo>
                  <a:lnTo>
                    <a:pt x="335" y="473"/>
                  </a:lnTo>
                  <a:lnTo>
                    <a:pt x="335" y="470"/>
                  </a:lnTo>
                  <a:lnTo>
                    <a:pt x="336" y="474"/>
                  </a:lnTo>
                  <a:lnTo>
                    <a:pt x="336" y="470"/>
                  </a:lnTo>
                  <a:lnTo>
                    <a:pt x="336" y="473"/>
                  </a:lnTo>
                  <a:lnTo>
                    <a:pt x="336" y="470"/>
                  </a:lnTo>
                  <a:lnTo>
                    <a:pt x="337" y="474"/>
                  </a:lnTo>
                  <a:lnTo>
                    <a:pt x="337" y="471"/>
                  </a:lnTo>
                  <a:lnTo>
                    <a:pt x="337" y="473"/>
                  </a:lnTo>
                  <a:lnTo>
                    <a:pt x="337" y="472"/>
                  </a:lnTo>
                  <a:lnTo>
                    <a:pt x="338" y="473"/>
                  </a:lnTo>
                  <a:lnTo>
                    <a:pt x="338" y="470"/>
                  </a:lnTo>
                  <a:lnTo>
                    <a:pt x="338" y="472"/>
                  </a:lnTo>
                  <a:lnTo>
                    <a:pt x="338" y="469"/>
                  </a:lnTo>
                  <a:lnTo>
                    <a:pt x="338" y="473"/>
                  </a:lnTo>
                  <a:lnTo>
                    <a:pt x="338" y="469"/>
                  </a:lnTo>
                  <a:lnTo>
                    <a:pt x="339" y="473"/>
                  </a:lnTo>
                  <a:lnTo>
                    <a:pt x="339" y="472"/>
                  </a:lnTo>
                  <a:lnTo>
                    <a:pt x="339" y="474"/>
                  </a:lnTo>
                  <a:lnTo>
                    <a:pt x="339" y="470"/>
                  </a:lnTo>
                  <a:lnTo>
                    <a:pt x="340" y="474"/>
                  </a:lnTo>
                  <a:lnTo>
                    <a:pt x="340" y="470"/>
                  </a:lnTo>
                  <a:lnTo>
                    <a:pt x="340" y="474"/>
                  </a:lnTo>
                  <a:lnTo>
                    <a:pt x="340" y="470"/>
                  </a:lnTo>
                  <a:lnTo>
                    <a:pt x="341" y="474"/>
                  </a:lnTo>
                  <a:lnTo>
                    <a:pt x="341" y="470"/>
                  </a:lnTo>
                  <a:lnTo>
                    <a:pt x="341" y="473"/>
                  </a:lnTo>
                  <a:lnTo>
                    <a:pt x="341" y="468"/>
                  </a:lnTo>
                  <a:lnTo>
                    <a:pt x="341" y="474"/>
                  </a:lnTo>
                  <a:lnTo>
                    <a:pt x="341" y="469"/>
                  </a:lnTo>
                  <a:lnTo>
                    <a:pt x="342" y="474"/>
                  </a:lnTo>
                  <a:lnTo>
                    <a:pt x="342" y="470"/>
                  </a:lnTo>
                  <a:lnTo>
                    <a:pt x="342" y="473"/>
                  </a:lnTo>
                  <a:lnTo>
                    <a:pt x="342" y="470"/>
                  </a:lnTo>
                  <a:lnTo>
                    <a:pt x="343" y="473"/>
                  </a:lnTo>
                  <a:lnTo>
                    <a:pt x="343" y="468"/>
                  </a:lnTo>
                  <a:lnTo>
                    <a:pt x="343" y="474"/>
                  </a:lnTo>
                  <a:lnTo>
                    <a:pt x="343" y="470"/>
                  </a:lnTo>
                  <a:lnTo>
                    <a:pt x="344" y="473"/>
                  </a:lnTo>
                  <a:lnTo>
                    <a:pt x="344" y="471"/>
                  </a:lnTo>
                  <a:lnTo>
                    <a:pt x="344" y="473"/>
                  </a:lnTo>
                  <a:lnTo>
                    <a:pt x="344" y="470"/>
                  </a:lnTo>
                  <a:lnTo>
                    <a:pt x="344" y="474"/>
                  </a:lnTo>
                  <a:lnTo>
                    <a:pt x="344" y="471"/>
                  </a:lnTo>
                  <a:lnTo>
                    <a:pt x="345" y="473"/>
                  </a:lnTo>
                  <a:lnTo>
                    <a:pt x="345" y="470"/>
                  </a:lnTo>
                  <a:lnTo>
                    <a:pt x="345" y="473"/>
                  </a:lnTo>
                  <a:lnTo>
                    <a:pt x="345" y="470"/>
                  </a:lnTo>
                  <a:lnTo>
                    <a:pt x="346" y="473"/>
                  </a:lnTo>
                  <a:lnTo>
                    <a:pt x="346" y="470"/>
                  </a:lnTo>
                  <a:lnTo>
                    <a:pt x="346" y="473"/>
                  </a:lnTo>
                  <a:lnTo>
                    <a:pt x="346" y="470"/>
                  </a:lnTo>
                  <a:lnTo>
                    <a:pt x="347" y="474"/>
                  </a:lnTo>
                  <a:lnTo>
                    <a:pt x="347" y="471"/>
                  </a:lnTo>
                  <a:lnTo>
                    <a:pt x="347" y="474"/>
                  </a:lnTo>
                  <a:lnTo>
                    <a:pt x="347" y="469"/>
                  </a:lnTo>
                  <a:lnTo>
                    <a:pt x="347" y="473"/>
                  </a:lnTo>
                  <a:lnTo>
                    <a:pt x="347" y="469"/>
                  </a:lnTo>
                  <a:lnTo>
                    <a:pt x="348" y="474"/>
                  </a:lnTo>
                  <a:lnTo>
                    <a:pt x="348" y="471"/>
                  </a:lnTo>
                  <a:lnTo>
                    <a:pt x="348" y="473"/>
                  </a:lnTo>
                  <a:lnTo>
                    <a:pt x="348" y="471"/>
                  </a:lnTo>
                  <a:lnTo>
                    <a:pt x="349" y="474"/>
                  </a:lnTo>
                  <a:lnTo>
                    <a:pt x="349" y="469"/>
                  </a:lnTo>
                  <a:lnTo>
                    <a:pt x="349" y="474"/>
                  </a:lnTo>
                  <a:lnTo>
                    <a:pt x="349" y="425"/>
                  </a:lnTo>
                  <a:lnTo>
                    <a:pt x="350" y="474"/>
                  </a:lnTo>
                  <a:lnTo>
                    <a:pt x="350" y="456"/>
                  </a:lnTo>
                  <a:lnTo>
                    <a:pt x="350" y="473"/>
                  </a:lnTo>
                  <a:lnTo>
                    <a:pt x="350" y="472"/>
                  </a:lnTo>
                  <a:lnTo>
                    <a:pt x="351" y="474"/>
                  </a:lnTo>
                  <a:lnTo>
                    <a:pt x="351" y="471"/>
                  </a:lnTo>
                  <a:lnTo>
                    <a:pt x="351" y="473"/>
                  </a:lnTo>
                  <a:lnTo>
                    <a:pt x="351" y="470"/>
                  </a:lnTo>
                  <a:lnTo>
                    <a:pt x="351" y="474"/>
                  </a:lnTo>
                  <a:lnTo>
                    <a:pt x="351" y="468"/>
                  </a:lnTo>
                  <a:lnTo>
                    <a:pt x="352" y="474"/>
                  </a:lnTo>
                  <a:lnTo>
                    <a:pt x="352" y="470"/>
                  </a:lnTo>
                  <a:lnTo>
                    <a:pt x="352" y="474"/>
                  </a:lnTo>
                  <a:lnTo>
                    <a:pt x="352" y="470"/>
                  </a:lnTo>
                  <a:lnTo>
                    <a:pt x="353" y="473"/>
                  </a:lnTo>
                  <a:lnTo>
                    <a:pt x="353" y="469"/>
                  </a:lnTo>
                  <a:lnTo>
                    <a:pt x="353" y="473"/>
                  </a:lnTo>
                  <a:lnTo>
                    <a:pt x="353" y="469"/>
                  </a:lnTo>
                  <a:lnTo>
                    <a:pt x="354" y="473"/>
                  </a:lnTo>
                  <a:lnTo>
                    <a:pt x="354" y="471"/>
                  </a:lnTo>
                  <a:lnTo>
                    <a:pt x="354" y="474"/>
                  </a:lnTo>
                  <a:lnTo>
                    <a:pt x="354" y="470"/>
                  </a:lnTo>
                  <a:lnTo>
                    <a:pt x="354" y="474"/>
                  </a:lnTo>
                  <a:lnTo>
                    <a:pt x="354" y="470"/>
                  </a:lnTo>
                  <a:lnTo>
                    <a:pt x="355" y="473"/>
                  </a:lnTo>
                  <a:lnTo>
                    <a:pt x="355" y="470"/>
                  </a:lnTo>
                  <a:lnTo>
                    <a:pt x="355" y="474"/>
                  </a:lnTo>
                  <a:lnTo>
                    <a:pt x="355" y="470"/>
                  </a:lnTo>
                  <a:lnTo>
                    <a:pt x="356" y="474"/>
                  </a:lnTo>
                  <a:lnTo>
                    <a:pt x="356" y="471"/>
                  </a:lnTo>
                  <a:lnTo>
                    <a:pt x="356" y="474"/>
                  </a:lnTo>
                  <a:lnTo>
                    <a:pt x="356" y="470"/>
                  </a:lnTo>
                  <a:lnTo>
                    <a:pt x="357" y="474"/>
                  </a:lnTo>
                  <a:lnTo>
                    <a:pt x="357" y="472"/>
                  </a:lnTo>
                  <a:lnTo>
                    <a:pt x="357" y="473"/>
                  </a:lnTo>
                  <a:lnTo>
                    <a:pt x="357" y="470"/>
                  </a:lnTo>
                  <a:lnTo>
                    <a:pt x="357" y="472"/>
                  </a:lnTo>
                  <a:lnTo>
                    <a:pt x="357" y="470"/>
                  </a:lnTo>
                  <a:lnTo>
                    <a:pt x="358" y="473"/>
                  </a:lnTo>
                  <a:lnTo>
                    <a:pt x="358" y="468"/>
                  </a:lnTo>
                  <a:lnTo>
                    <a:pt x="358" y="473"/>
                  </a:lnTo>
                  <a:lnTo>
                    <a:pt x="358" y="469"/>
                  </a:lnTo>
                  <a:lnTo>
                    <a:pt x="359" y="473"/>
                  </a:lnTo>
                  <a:lnTo>
                    <a:pt x="359" y="468"/>
                  </a:lnTo>
                  <a:lnTo>
                    <a:pt x="359" y="474"/>
                  </a:lnTo>
                  <a:lnTo>
                    <a:pt x="359" y="469"/>
                  </a:lnTo>
                  <a:lnTo>
                    <a:pt x="360" y="474"/>
                  </a:lnTo>
                  <a:lnTo>
                    <a:pt x="360" y="470"/>
                  </a:lnTo>
                  <a:lnTo>
                    <a:pt x="360" y="473"/>
                  </a:lnTo>
                  <a:lnTo>
                    <a:pt x="360" y="468"/>
                  </a:lnTo>
                  <a:lnTo>
                    <a:pt x="360" y="473"/>
                  </a:lnTo>
                  <a:lnTo>
                    <a:pt x="360" y="468"/>
                  </a:lnTo>
                  <a:lnTo>
                    <a:pt x="361" y="473"/>
                  </a:lnTo>
                  <a:lnTo>
                    <a:pt x="361" y="470"/>
                  </a:lnTo>
                  <a:lnTo>
                    <a:pt x="361" y="474"/>
                  </a:lnTo>
                  <a:lnTo>
                    <a:pt x="361" y="470"/>
                  </a:lnTo>
                  <a:lnTo>
                    <a:pt x="362" y="473"/>
                  </a:lnTo>
                  <a:lnTo>
                    <a:pt x="362" y="471"/>
                  </a:lnTo>
                  <a:lnTo>
                    <a:pt x="362" y="473"/>
                  </a:lnTo>
                  <a:lnTo>
                    <a:pt x="362" y="471"/>
                  </a:lnTo>
                  <a:lnTo>
                    <a:pt x="363" y="474"/>
                  </a:lnTo>
                  <a:lnTo>
                    <a:pt x="363" y="468"/>
                  </a:lnTo>
                  <a:lnTo>
                    <a:pt x="363" y="474"/>
                  </a:lnTo>
                  <a:lnTo>
                    <a:pt x="363" y="471"/>
                  </a:lnTo>
                  <a:lnTo>
                    <a:pt x="363" y="474"/>
                  </a:lnTo>
                  <a:lnTo>
                    <a:pt x="363" y="470"/>
                  </a:lnTo>
                  <a:lnTo>
                    <a:pt x="364" y="473"/>
                  </a:lnTo>
                  <a:lnTo>
                    <a:pt x="364" y="470"/>
                  </a:lnTo>
                  <a:lnTo>
                    <a:pt x="364" y="473"/>
                  </a:lnTo>
                  <a:lnTo>
                    <a:pt x="364" y="459"/>
                  </a:lnTo>
                  <a:lnTo>
                    <a:pt x="365" y="474"/>
                  </a:lnTo>
                  <a:lnTo>
                    <a:pt x="365" y="456"/>
                  </a:lnTo>
                  <a:lnTo>
                    <a:pt x="365" y="474"/>
                  </a:lnTo>
                  <a:lnTo>
                    <a:pt x="365" y="470"/>
                  </a:lnTo>
                  <a:lnTo>
                    <a:pt x="366" y="473"/>
                  </a:lnTo>
                  <a:lnTo>
                    <a:pt x="366" y="471"/>
                  </a:lnTo>
                  <a:lnTo>
                    <a:pt x="366" y="473"/>
                  </a:lnTo>
                  <a:lnTo>
                    <a:pt x="366" y="470"/>
                  </a:lnTo>
                  <a:lnTo>
                    <a:pt x="367" y="474"/>
                  </a:lnTo>
                  <a:lnTo>
                    <a:pt x="367" y="471"/>
                  </a:lnTo>
                  <a:lnTo>
                    <a:pt x="367" y="474"/>
                  </a:lnTo>
                  <a:lnTo>
                    <a:pt x="367" y="471"/>
                  </a:lnTo>
                  <a:lnTo>
                    <a:pt x="367" y="473"/>
                  </a:lnTo>
                  <a:lnTo>
                    <a:pt x="367" y="471"/>
                  </a:lnTo>
                  <a:lnTo>
                    <a:pt x="368" y="473"/>
                  </a:lnTo>
                  <a:lnTo>
                    <a:pt x="368" y="469"/>
                  </a:lnTo>
                  <a:lnTo>
                    <a:pt x="368" y="474"/>
                  </a:lnTo>
                  <a:lnTo>
                    <a:pt x="368" y="470"/>
                  </a:lnTo>
                  <a:lnTo>
                    <a:pt x="369" y="474"/>
                  </a:lnTo>
                  <a:lnTo>
                    <a:pt x="369" y="470"/>
                  </a:lnTo>
                  <a:lnTo>
                    <a:pt x="369" y="474"/>
                  </a:lnTo>
                  <a:lnTo>
                    <a:pt x="369" y="470"/>
                  </a:lnTo>
                  <a:lnTo>
                    <a:pt x="370" y="474"/>
                  </a:lnTo>
                  <a:lnTo>
                    <a:pt x="370" y="470"/>
                  </a:lnTo>
                  <a:lnTo>
                    <a:pt x="370" y="474"/>
                  </a:lnTo>
                  <a:lnTo>
                    <a:pt x="370" y="469"/>
                  </a:lnTo>
                  <a:lnTo>
                    <a:pt x="370" y="473"/>
                  </a:lnTo>
                  <a:lnTo>
                    <a:pt x="370" y="471"/>
                  </a:lnTo>
                  <a:lnTo>
                    <a:pt x="371" y="473"/>
                  </a:lnTo>
                  <a:lnTo>
                    <a:pt x="371" y="471"/>
                  </a:lnTo>
                  <a:lnTo>
                    <a:pt x="371" y="474"/>
                  </a:lnTo>
                  <a:lnTo>
                    <a:pt x="371" y="470"/>
                  </a:lnTo>
                  <a:lnTo>
                    <a:pt x="372" y="474"/>
                  </a:lnTo>
                  <a:lnTo>
                    <a:pt x="372" y="470"/>
                  </a:lnTo>
                  <a:lnTo>
                    <a:pt x="372" y="474"/>
                  </a:lnTo>
                  <a:lnTo>
                    <a:pt x="372" y="469"/>
                  </a:lnTo>
                  <a:lnTo>
                    <a:pt x="373" y="473"/>
                  </a:lnTo>
                  <a:lnTo>
                    <a:pt x="373" y="470"/>
                  </a:lnTo>
                  <a:lnTo>
                    <a:pt x="373" y="473"/>
                  </a:lnTo>
                  <a:lnTo>
                    <a:pt x="373" y="471"/>
                  </a:lnTo>
                  <a:lnTo>
                    <a:pt x="373" y="474"/>
                  </a:lnTo>
                  <a:lnTo>
                    <a:pt x="373" y="470"/>
                  </a:lnTo>
                  <a:lnTo>
                    <a:pt x="374" y="474"/>
                  </a:lnTo>
                  <a:lnTo>
                    <a:pt x="374" y="472"/>
                  </a:lnTo>
                  <a:lnTo>
                    <a:pt x="374" y="474"/>
                  </a:lnTo>
                  <a:lnTo>
                    <a:pt x="374" y="471"/>
                  </a:lnTo>
                  <a:lnTo>
                    <a:pt x="375" y="474"/>
                  </a:lnTo>
                  <a:lnTo>
                    <a:pt x="375" y="471"/>
                  </a:lnTo>
                  <a:lnTo>
                    <a:pt x="375" y="474"/>
                  </a:lnTo>
                  <a:lnTo>
                    <a:pt x="375" y="470"/>
                  </a:lnTo>
                  <a:lnTo>
                    <a:pt x="376" y="473"/>
                  </a:lnTo>
                  <a:lnTo>
                    <a:pt x="376" y="471"/>
                  </a:lnTo>
                  <a:lnTo>
                    <a:pt x="376" y="474"/>
                  </a:lnTo>
                  <a:lnTo>
                    <a:pt x="376" y="468"/>
                  </a:lnTo>
                  <a:lnTo>
                    <a:pt x="376" y="473"/>
                  </a:lnTo>
                  <a:lnTo>
                    <a:pt x="376" y="470"/>
                  </a:lnTo>
                  <a:lnTo>
                    <a:pt x="377" y="473"/>
                  </a:lnTo>
                  <a:lnTo>
                    <a:pt x="377" y="471"/>
                  </a:lnTo>
                  <a:lnTo>
                    <a:pt x="377" y="474"/>
                  </a:lnTo>
                  <a:lnTo>
                    <a:pt x="377" y="468"/>
                  </a:lnTo>
                  <a:lnTo>
                    <a:pt x="378" y="473"/>
                  </a:lnTo>
                  <a:lnTo>
                    <a:pt x="378" y="470"/>
                  </a:lnTo>
                  <a:lnTo>
                    <a:pt x="378" y="473"/>
                  </a:lnTo>
                  <a:lnTo>
                    <a:pt x="378" y="470"/>
                  </a:lnTo>
                  <a:lnTo>
                    <a:pt x="379" y="473"/>
                  </a:lnTo>
                  <a:lnTo>
                    <a:pt x="379" y="470"/>
                  </a:lnTo>
                  <a:lnTo>
                    <a:pt x="379" y="472"/>
                  </a:lnTo>
                  <a:lnTo>
                    <a:pt x="379" y="469"/>
                  </a:lnTo>
                  <a:lnTo>
                    <a:pt x="380" y="473"/>
                  </a:lnTo>
                  <a:lnTo>
                    <a:pt x="380" y="470"/>
                  </a:lnTo>
                  <a:lnTo>
                    <a:pt x="380" y="474"/>
                  </a:lnTo>
                  <a:lnTo>
                    <a:pt x="380" y="465"/>
                  </a:lnTo>
                  <a:lnTo>
                    <a:pt x="380" y="474"/>
                  </a:lnTo>
                  <a:lnTo>
                    <a:pt x="380" y="467"/>
                  </a:lnTo>
                  <a:lnTo>
                    <a:pt x="381" y="474"/>
                  </a:lnTo>
                  <a:lnTo>
                    <a:pt x="381" y="470"/>
                  </a:lnTo>
                  <a:lnTo>
                    <a:pt x="381" y="474"/>
                  </a:lnTo>
                  <a:lnTo>
                    <a:pt x="381" y="469"/>
                  </a:lnTo>
                  <a:lnTo>
                    <a:pt x="382" y="474"/>
                  </a:lnTo>
                  <a:lnTo>
                    <a:pt x="382" y="469"/>
                  </a:lnTo>
                  <a:lnTo>
                    <a:pt x="382" y="474"/>
                  </a:lnTo>
                  <a:lnTo>
                    <a:pt x="382" y="469"/>
                  </a:lnTo>
                  <a:lnTo>
                    <a:pt x="383" y="474"/>
                  </a:lnTo>
                  <a:lnTo>
                    <a:pt x="383" y="468"/>
                  </a:lnTo>
                  <a:lnTo>
                    <a:pt x="383" y="474"/>
                  </a:lnTo>
                  <a:lnTo>
                    <a:pt x="383" y="469"/>
                  </a:lnTo>
                  <a:lnTo>
                    <a:pt x="383" y="473"/>
                  </a:lnTo>
                  <a:lnTo>
                    <a:pt x="383" y="470"/>
                  </a:lnTo>
                  <a:lnTo>
                    <a:pt x="384" y="474"/>
                  </a:lnTo>
                  <a:lnTo>
                    <a:pt x="384" y="470"/>
                  </a:lnTo>
                  <a:lnTo>
                    <a:pt x="384" y="473"/>
                  </a:lnTo>
                  <a:lnTo>
                    <a:pt x="384" y="469"/>
                  </a:lnTo>
                  <a:lnTo>
                    <a:pt x="385" y="473"/>
                  </a:lnTo>
                  <a:lnTo>
                    <a:pt x="385" y="470"/>
                  </a:lnTo>
                  <a:lnTo>
                    <a:pt x="385" y="473"/>
                  </a:lnTo>
                  <a:lnTo>
                    <a:pt x="385" y="471"/>
                  </a:lnTo>
                  <a:lnTo>
                    <a:pt x="386" y="474"/>
                  </a:lnTo>
                  <a:lnTo>
                    <a:pt x="386" y="470"/>
                  </a:lnTo>
                  <a:lnTo>
                    <a:pt x="386" y="474"/>
                  </a:lnTo>
                  <a:lnTo>
                    <a:pt x="386" y="470"/>
                  </a:lnTo>
                  <a:lnTo>
                    <a:pt x="386" y="473"/>
                  </a:lnTo>
                  <a:lnTo>
                    <a:pt x="386" y="469"/>
                  </a:lnTo>
                  <a:lnTo>
                    <a:pt x="387" y="474"/>
                  </a:lnTo>
                  <a:lnTo>
                    <a:pt x="387" y="470"/>
                  </a:lnTo>
                  <a:lnTo>
                    <a:pt x="387" y="473"/>
                  </a:lnTo>
                  <a:lnTo>
                    <a:pt x="387" y="470"/>
                  </a:lnTo>
                  <a:lnTo>
                    <a:pt x="388" y="473"/>
                  </a:lnTo>
                  <a:lnTo>
                    <a:pt x="388" y="470"/>
                  </a:lnTo>
                  <a:lnTo>
                    <a:pt x="388" y="473"/>
                  </a:lnTo>
                  <a:lnTo>
                    <a:pt x="388" y="471"/>
                  </a:lnTo>
                  <a:lnTo>
                    <a:pt x="389" y="473"/>
                  </a:lnTo>
                  <a:lnTo>
                    <a:pt x="389" y="469"/>
                  </a:lnTo>
                  <a:lnTo>
                    <a:pt x="389" y="473"/>
                  </a:lnTo>
                  <a:lnTo>
                    <a:pt x="389" y="471"/>
                  </a:lnTo>
                  <a:lnTo>
                    <a:pt x="389" y="474"/>
                  </a:lnTo>
                  <a:lnTo>
                    <a:pt x="389" y="468"/>
                  </a:lnTo>
                  <a:lnTo>
                    <a:pt x="390" y="473"/>
                  </a:lnTo>
                  <a:lnTo>
                    <a:pt x="390" y="472"/>
                  </a:lnTo>
                  <a:lnTo>
                    <a:pt x="390" y="473"/>
                  </a:lnTo>
                  <a:lnTo>
                    <a:pt x="390" y="468"/>
                  </a:lnTo>
                  <a:lnTo>
                    <a:pt x="391" y="473"/>
                  </a:lnTo>
                  <a:lnTo>
                    <a:pt x="391" y="470"/>
                  </a:lnTo>
                  <a:lnTo>
                    <a:pt x="391" y="473"/>
                  </a:lnTo>
                  <a:lnTo>
                    <a:pt x="391" y="469"/>
                  </a:lnTo>
                  <a:lnTo>
                    <a:pt x="392" y="474"/>
                  </a:lnTo>
                  <a:lnTo>
                    <a:pt x="392" y="468"/>
                  </a:lnTo>
                  <a:lnTo>
                    <a:pt x="392" y="474"/>
                  </a:lnTo>
                  <a:lnTo>
                    <a:pt x="392" y="469"/>
                  </a:lnTo>
                  <a:lnTo>
                    <a:pt x="392" y="473"/>
                  </a:lnTo>
                  <a:lnTo>
                    <a:pt x="392" y="470"/>
                  </a:lnTo>
                  <a:lnTo>
                    <a:pt x="393" y="474"/>
                  </a:lnTo>
                  <a:lnTo>
                    <a:pt x="393" y="471"/>
                  </a:lnTo>
                  <a:lnTo>
                    <a:pt x="393" y="474"/>
                  </a:lnTo>
                  <a:lnTo>
                    <a:pt x="393" y="471"/>
                  </a:lnTo>
                  <a:lnTo>
                    <a:pt x="394" y="474"/>
                  </a:lnTo>
                  <a:lnTo>
                    <a:pt x="394" y="470"/>
                  </a:lnTo>
                  <a:lnTo>
                    <a:pt x="394" y="473"/>
                  </a:lnTo>
                  <a:lnTo>
                    <a:pt x="394" y="470"/>
                  </a:lnTo>
                  <a:lnTo>
                    <a:pt x="395" y="474"/>
                  </a:lnTo>
                  <a:lnTo>
                    <a:pt x="395" y="383"/>
                  </a:lnTo>
                  <a:lnTo>
                    <a:pt x="395" y="474"/>
                  </a:lnTo>
                  <a:lnTo>
                    <a:pt x="395" y="454"/>
                  </a:lnTo>
                  <a:lnTo>
                    <a:pt x="396" y="473"/>
                  </a:lnTo>
                  <a:lnTo>
                    <a:pt x="396" y="471"/>
                  </a:lnTo>
                  <a:lnTo>
                    <a:pt x="396" y="474"/>
                  </a:lnTo>
                  <a:lnTo>
                    <a:pt x="396" y="471"/>
                  </a:lnTo>
                  <a:lnTo>
                    <a:pt x="396" y="473"/>
                  </a:lnTo>
                  <a:lnTo>
                    <a:pt x="396" y="469"/>
                  </a:lnTo>
                  <a:lnTo>
                    <a:pt x="397" y="473"/>
                  </a:lnTo>
                  <a:lnTo>
                    <a:pt x="397" y="470"/>
                  </a:lnTo>
                  <a:lnTo>
                    <a:pt x="397" y="473"/>
                  </a:lnTo>
                  <a:lnTo>
                    <a:pt x="397" y="470"/>
                  </a:lnTo>
                  <a:lnTo>
                    <a:pt x="398" y="473"/>
                  </a:lnTo>
                  <a:lnTo>
                    <a:pt x="398" y="470"/>
                  </a:lnTo>
                  <a:lnTo>
                    <a:pt x="398" y="473"/>
                  </a:lnTo>
                  <a:lnTo>
                    <a:pt x="398" y="471"/>
                  </a:lnTo>
                  <a:lnTo>
                    <a:pt x="399" y="474"/>
                  </a:lnTo>
                  <a:lnTo>
                    <a:pt x="399" y="470"/>
                  </a:lnTo>
                  <a:lnTo>
                    <a:pt x="399" y="474"/>
                  </a:lnTo>
                  <a:lnTo>
                    <a:pt x="399" y="471"/>
                  </a:lnTo>
                  <a:lnTo>
                    <a:pt x="399" y="473"/>
                  </a:lnTo>
                  <a:lnTo>
                    <a:pt x="399" y="472"/>
                  </a:lnTo>
                  <a:lnTo>
                    <a:pt x="400" y="472"/>
                  </a:lnTo>
                  <a:lnTo>
                    <a:pt x="400" y="469"/>
                  </a:lnTo>
                  <a:lnTo>
                    <a:pt x="400" y="474"/>
                  </a:lnTo>
                  <a:lnTo>
                    <a:pt x="400" y="471"/>
                  </a:lnTo>
                  <a:lnTo>
                    <a:pt x="401" y="474"/>
                  </a:lnTo>
                  <a:lnTo>
                    <a:pt x="401" y="471"/>
                  </a:lnTo>
                  <a:lnTo>
                    <a:pt x="401" y="474"/>
                  </a:lnTo>
                  <a:lnTo>
                    <a:pt x="401" y="470"/>
                  </a:lnTo>
                  <a:lnTo>
                    <a:pt x="402" y="474"/>
                  </a:lnTo>
                  <a:lnTo>
                    <a:pt x="402" y="471"/>
                  </a:lnTo>
                  <a:lnTo>
                    <a:pt x="402" y="473"/>
                  </a:lnTo>
                  <a:lnTo>
                    <a:pt x="402" y="471"/>
                  </a:lnTo>
                  <a:lnTo>
                    <a:pt x="402" y="474"/>
                  </a:lnTo>
                  <a:lnTo>
                    <a:pt x="402" y="471"/>
                  </a:lnTo>
                  <a:lnTo>
                    <a:pt x="403" y="474"/>
                  </a:lnTo>
                  <a:lnTo>
                    <a:pt x="403" y="471"/>
                  </a:lnTo>
                  <a:lnTo>
                    <a:pt x="403" y="473"/>
                  </a:lnTo>
                  <a:lnTo>
                    <a:pt x="403" y="471"/>
                  </a:lnTo>
                  <a:lnTo>
                    <a:pt x="404" y="474"/>
                  </a:lnTo>
                  <a:lnTo>
                    <a:pt x="404" y="470"/>
                  </a:lnTo>
                  <a:lnTo>
                    <a:pt x="404" y="473"/>
                  </a:lnTo>
                  <a:lnTo>
                    <a:pt x="404" y="472"/>
                  </a:lnTo>
                  <a:lnTo>
                    <a:pt x="405" y="474"/>
                  </a:lnTo>
                  <a:lnTo>
                    <a:pt x="405" y="471"/>
                  </a:lnTo>
                  <a:lnTo>
                    <a:pt x="405" y="474"/>
                  </a:lnTo>
                  <a:lnTo>
                    <a:pt x="405" y="469"/>
                  </a:lnTo>
                  <a:lnTo>
                    <a:pt x="405" y="474"/>
                  </a:lnTo>
                  <a:lnTo>
                    <a:pt x="405" y="469"/>
                  </a:lnTo>
                  <a:lnTo>
                    <a:pt x="406" y="473"/>
                  </a:lnTo>
                  <a:lnTo>
                    <a:pt x="406" y="471"/>
                  </a:lnTo>
                  <a:lnTo>
                    <a:pt x="406" y="473"/>
                  </a:lnTo>
                  <a:lnTo>
                    <a:pt x="406" y="469"/>
                  </a:lnTo>
                  <a:lnTo>
                    <a:pt x="407" y="473"/>
                  </a:lnTo>
                  <a:lnTo>
                    <a:pt x="407" y="468"/>
                  </a:lnTo>
                  <a:lnTo>
                    <a:pt x="407" y="473"/>
                  </a:lnTo>
                  <a:lnTo>
                    <a:pt x="407" y="468"/>
                  </a:lnTo>
                  <a:lnTo>
                    <a:pt x="408" y="474"/>
                  </a:lnTo>
                  <a:lnTo>
                    <a:pt x="408" y="470"/>
                  </a:lnTo>
                  <a:lnTo>
                    <a:pt x="408" y="474"/>
                  </a:lnTo>
                  <a:lnTo>
                    <a:pt x="408" y="470"/>
                  </a:lnTo>
                  <a:lnTo>
                    <a:pt x="408" y="474"/>
                  </a:lnTo>
                  <a:lnTo>
                    <a:pt x="408" y="469"/>
                  </a:lnTo>
                  <a:lnTo>
                    <a:pt x="409" y="473"/>
                  </a:lnTo>
                  <a:lnTo>
                    <a:pt x="409" y="470"/>
                  </a:lnTo>
                  <a:lnTo>
                    <a:pt x="409" y="473"/>
                  </a:lnTo>
                  <a:lnTo>
                    <a:pt x="409" y="470"/>
                  </a:lnTo>
                  <a:lnTo>
                    <a:pt x="410" y="473"/>
                  </a:lnTo>
                  <a:lnTo>
                    <a:pt x="410" y="388"/>
                  </a:lnTo>
                  <a:lnTo>
                    <a:pt x="410" y="473"/>
                  </a:lnTo>
                  <a:lnTo>
                    <a:pt x="410" y="388"/>
                  </a:lnTo>
                  <a:lnTo>
                    <a:pt x="411" y="473"/>
                  </a:lnTo>
                  <a:lnTo>
                    <a:pt x="411" y="469"/>
                  </a:lnTo>
                  <a:lnTo>
                    <a:pt x="411" y="474"/>
                  </a:lnTo>
                  <a:lnTo>
                    <a:pt x="411" y="470"/>
                  </a:lnTo>
                  <a:lnTo>
                    <a:pt x="412" y="474"/>
                  </a:lnTo>
                  <a:lnTo>
                    <a:pt x="412" y="469"/>
                  </a:lnTo>
                  <a:lnTo>
                    <a:pt x="412" y="474"/>
                  </a:lnTo>
                  <a:lnTo>
                    <a:pt x="412" y="469"/>
                  </a:lnTo>
                  <a:lnTo>
                    <a:pt x="412" y="474"/>
                  </a:lnTo>
                  <a:lnTo>
                    <a:pt x="412" y="469"/>
                  </a:lnTo>
                  <a:lnTo>
                    <a:pt x="413" y="473"/>
                  </a:lnTo>
                  <a:lnTo>
                    <a:pt x="413" y="469"/>
                  </a:lnTo>
                  <a:lnTo>
                    <a:pt x="413" y="474"/>
                  </a:lnTo>
                  <a:lnTo>
                    <a:pt x="413" y="471"/>
                  </a:lnTo>
                  <a:lnTo>
                    <a:pt x="414" y="474"/>
                  </a:lnTo>
                  <a:lnTo>
                    <a:pt x="414" y="470"/>
                  </a:lnTo>
                  <a:lnTo>
                    <a:pt x="414" y="474"/>
                  </a:lnTo>
                  <a:lnTo>
                    <a:pt x="414" y="470"/>
                  </a:lnTo>
                  <a:lnTo>
                    <a:pt x="415" y="473"/>
                  </a:lnTo>
                  <a:lnTo>
                    <a:pt x="415" y="470"/>
                  </a:lnTo>
                  <a:lnTo>
                    <a:pt x="415" y="474"/>
                  </a:lnTo>
                  <a:lnTo>
                    <a:pt x="415" y="469"/>
                  </a:lnTo>
                  <a:lnTo>
                    <a:pt x="415" y="474"/>
                  </a:lnTo>
                  <a:lnTo>
                    <a:pt x="415" y="472"/>
                  </a:lnTo>
                  <a:lnTo>
                    <a:pt x="416" y="473"/>
                  </a:lnTo>
                  <a:lnTo>
                    <a:pt x="416" y="469"/>
                  </a:lnTo>
                  <a:lnTo>
                    <a:pt x="416" y="473"/>
                  </a:lnTo>
                  <a:lnTo>
                    <a:pt x="416" y="468"/>
                  </a:lnTo>
                  <a:lnTo>
                    <a:pt x="417" y="474"/>
                  </a:lnTo>
                  <a:lnTo>
                    <a:pt x="417" y="470"/>
                  </a:lnTo>
                  <a:lnTo>
                    <a:pt x="417" y="474"/>
                  </a:lnTo>
                  <a:lnTo>
                    <a:pt x="417" y="469"/>
                  </a:lnTo>
                  <a:lnTo>
                    <a:pt x="418" y="474"/>
                  </a:lnTo>
                  <a:lnTo>
                    <a:pt x="418" y="469"/>
                  </a:lnTo>
                  <a:lnTo>
                    <a:pt x="418" y="474"/>
                  </a:lnTo>
                  <a:lnTo>
                    <a:pt x="418" y="471"/>
                  </a:lnTo>
                  <a:lnTo>
                    <a:pt x="418" y="473"/>
                  </a:lnTo>
                  <a:lnTo>
                    <a:pt x="418" y="469"/>
                  </a:lnTo>
                  <a:lnTo>
                    <a:pt x="419" y="473"/>
                  </a:lnTo>
                  <a:lnTo>
                    <a:pt x="419" y="471"/>
                  </a:lnTo>
                  <a:lnTo>
                    <a:pt x="419" y="473"/>
                  </a:lnTo>
                  <a:lnTo>
                    <a:pt x="419" y="470"/>
                  </a:lnTo>
                  <a:lnTo>
                    <a:pt x="420" y="474"/>
                  </a:lnTo>
                  <a:lnTo>
                    <a:pt x="420" y="470"/>
                  </a:lnTo>
                  <a:lnTo>
                    <a:pt x="420" y="473"/>
                  </a:lnTo>
                  <a:lnTo>
                    <a:pt x="420" y="470"/>
                  </a:lnTo>
                  <a:lnTo>
                    <a:pt x="421" y="473"/>
                  </a:lnTo>
                  <a:lnTo>
                    <a:pt x="421" y="469"/>
                  </a:lnTo>
                  <a:lnTo>
                    <a:pt x="421" y="473"/>
                  </a:lnTo>
                  <a:lnTo>
                    <a:pt x="421" y="468"/>
                  </a:lnTo>
                  <a:lnTo>
                    <a:pt x="421" y="473"/>
                  </a:lnTo>
                  <a:lnTo>
                    <a:pt x="421" y="471"/>
                  </a:lnTo>
                  <a:lnTo>
                    <a:pt x="422" y="473"/>
                  </a:lnTo>
                  <a:lnTo>
                    <a:pt x="422" y="470"/>
                  </a:lnTo>
                  <a:lnTo>
                    <a:pt x="422" y="473"/>
                  </a:lnTo>
                  <a:lnTo>
                    <a:pt x="422" y="469"/>
                  </a:lnTo>
                  <a:lnTo>
                    <a:pt x="423" y="473"/>
                  </a:lnTo>
                  <a:lnTo>
                    <a:pt x="423" y="469"/>
                  </a:lnTo>
                  <a:lnTo>
                    <a:pt x="423" y="472"/>
                  </a:lnTo>
                  <a:lnTo>
                    <a:pt x="423" y="469"/>
                  </a:lnTo>
                  <a:lnTo>
                    <a:pt x="424" y="473"/>
                  </a:lnTo>
                  <a:lnTo>
                    <a:pt x="424" y="470"/>
                  </a:lnTo>
                  <a:lnTo>
                    <a:pt x="424" y="473"/>
                  </a:lnTo>
                  <a:lnTo>
                    <a:pt x="424" y="471"/>
                  </a:lnTo>
                  <a:lnTo>
                    <a:pt x="424" y="474"/>
                  </a:lnTo>
                  <a:lnTo>
                    <a:pt x="424" y="471"/>
                  </a:lnTo>
                  <a:lnTo>
                    <a:pt x="425" y="473"/>
                  </a:lnTo>
                  <a:lnTo>
                    <a:pt x="425" y="459"/>
                  </a:lnTo>
                  <a:lnTo>
                    <a:pt x="425" y="473"/>
                  </a:lnTo>
                  <a:lnTo>
                    <a:pt x="425" y="437"/>
                  </a:lnTo>
                  <a:lnTo>
                    <a:pt x="426" y="473"/>
                  </a:lnTo>
                  <a:lnTo>
                    <a:pt x="426" y="469"/>
                  </a:lnTo>
                  <a:lnTo>
                    <a:pt x="426" y="473"/>
                  </a:lnTo>
                  <a:lnTo>
                    <a:pt x="426" y="467"/>
                  </a:lnTo>
                  <a:lnTo>
                    <a:pt x="427" y="474"/>
                  </a:lnTo>
                  <a:lnTo>
                    <a:pt x="427" y="466"/>
                  </a:lnTo>
                  <a:lnTo>
                    <a:pt x="427" y="473"/>
                  </a:lnTo>
                  <a:lnTo>
                    <a:pt x="427" y="470"/>
                  </a:lnTo>
                  <a:lnTo>
                    <a:pt x="428" y="474"/>
                  </a:lnTo>
                  <a:lnTo>
                    <a:pt x="428" y="472"/>
                  </a:lnTo>
                  <a:lnTo>
                    <a:pt x="428" y="474"/>
                  </a:lnTo>
                  <a:lnTo>
                    <a:pt x="428" y="469"/>
                  </a:lnTo>
                  <a:lnTo>
                    <a:pt x="428" y="474"/>
                  </a:lnTo>
                  <a:lnTo>
                    <a:pt x="428" y="469"/>
                  </a:lnTo>
                  <a:lnTo>
                    <a:pt x="429" y="473"/>
                  </a:lnTo>
                  <a:lnTo>
                    <a:pt x="429" y="471"/>
                  </a:lnTo>
                  <a:lnTo>
                    <a:pt x="429" y="473"/>
                  </a:lnTo>
                  <a:lnTo>
                    <a:pt x="429" y="470"/>
                  </a:lnTo>
                  <a:lnTo>
                    <a:pt x="430" y="473"/>
                  </a:lnTo>
                  <a:lnTo>
                    <a:pt x="430" y="467"/>
                  </a:lnTo>
                  <a:lnTo>
                    <a:pt x="430" y="473"/>
                  </a:lnTo>
                  <a:lnTo>
                    <a:pt x="430" y="467"/>
                  </a:lnTo>
                  <a:lnTo>
                    <a:pt x="431" y="473"/>
                  </a:lnTo>
                  <a:lnTo>
                    <a:pt x="431" y="469"/>
                  </a:lnTo>
                  <a:lnTo>
                    <a:pt x="431" y="474"/>
                  </a:lnTo>
                  <a:lnTo>
                    <a:pt x="431" y="470"/>
                  </a:lnTo>
                  <a:lnTo>
                    <a:pt x="431" y="474"/>
                  </a:lnTo>
                  <a:lnTo>
                    <a:pt x="431" y="472"/>
                  </a:lnTo>
                  <a:lnTo>
                    <a:pt x="432" y="473"/>
                  </a:lnTo>
                  <a:lnTo>
                    <a:pt x="432" y="471"/>
                  </a:lnTo>
                  <a:lnTo>
                    <a:pt x="432" y="473"/>
                  </a:lnTo>
                  <a:lnTo>
                    <a:pt x="432" y="471"/>
                  </a:lnTo>
                  <a:lnTo>
                    <a:pt x="433" y="473"/>
                  </a:lnTo>
                  <a:lnTo>
                    <a:pt x="433" y="471"/>
                  </a:lnTo>
                  <a:lnTo>
                    <a:pt x="433" y="473"/>
                  </a:lnTo>
                  <a:lnTo>
                    <a:pt x="433" y="471"/>
                  </a:lnTo>
                  <a:lnTo>
                    <a:pt x="434" y="474"/>
                  </a:lnTo>
                  <a:lnTo>
                    <a:pt x="434" y="469"/>
                  </a:lnTo>
                  <a:lnTo>
                    <a:pt x="434" y="474"/>
                  </a:lnTo>
                  <a:lnTo>
                    <a:pt x="434" y="469"/>
                  </a:lnTo>
                  <a:lnTo>
                    <a:pt x="434" y="474"/>
                  </a:lnTo>
                  <a:lnTo>
                    <a:pt x="434" y="470"/>
                  </a:lnTo>
                  <a:lnTo>
                    <a:pt x="435" y="474"/>
                  </a:lnTo>
                  <a:lnTo>
                    <a:pt x="435" y="470"/>
                  </a:lnTo>
                  <a:lnTo>
                    <a:pt x="435" y="474"/>
                  </a:lnTo>
                  <a:lnTo>
                    <a:pt x="435" y="470"/>
                  </a:lnTo>
                  <a:lnTo>
                    <a:pt x="436" y="473"/>
                  </a:lnTo>
                  <a:lnTo>
                    <a:pt x="436" y="469"/>
                  </a:lnTo>
                  <a:lnTo>
                    <a:pt x="436" y="473"/>
                  </a:lnTo>
                  <a:lnTo>
                    <a:pt x="436" y="468"/>
                  </a:lnTo>
                  <a:lnTo>
                    <a:pt x="437" y="474"/>
                  </a:lnTo>
                  <a:lnTo>
                    <a:pt x="437" y="468"/>
                  </a:lnTo>
                  <a:lnTo>
                    <a:pt x="437" y="474"/>
                  </a:lnTo>
                  <a:lnTo>
                    <a:pt x="437" y="468"/>
                  </a:lnTo>
                  <a:lnTo>
                    <a:pt x="437" y="473"/>
                  </a:lnTo>
                  <a:lnTo>
                    <a:pt x="437" y="468"/>
                  </a:lnTo>
                  <a:lnTo>
                    <a:pt x="438" y="473"/>
                  </a:lnTo>
                  <a:lnTo>
                    <a:pt x="438" y="470"/>
                  </a:lnTo>
                  <a:lnTo>
                    <a:pt x="438" y="473"/>
                  </a:lnTo>
                  <a:lnTo>
                    <a:pt x="438" y="470"/>
                  </a:lnTo>
                  <a:lnTo>
                    <a:pt x="439" y="473"/>
                  </a:lnTo>
                  <a:lnTo>
                    <a:pt x="439" y="470"/>
                  </a:lnTo>
                  <a:lnTo>
                    <a:pt x="439" y="474"/>
                  </a:lnTo>
                  <a:lnTo>
                    <a:pt x="439" y="467"/>
                  </a:lnTo>
                  <a:lnTo>
                    <a:pt x="440" y="474"/>
                  </a:lnTo>
                  <a:lnTo>
                    <a:pt x="440" y="467"/>
                  </a:lnTo>
                  <a:lnTo>
                    <a:pt x="440" y="474"/>
                  </a:lnTo>
                  <a:lnTo>
                    <a:pt x="440" y="469"/>
                  </a:lnTo>
                  <a:lnTo>
                    <a:pt x="441" y="474"/>
                  </a:lnTo>
                  <a:lnTo>
                    <a:pt x="441" y="464"/>
                  </a:lnTo>
                  <a:lnTo>
                    <a:pt x="441" y="473"/>
                  </a:lnTo>
                  <a:lnTo>
                    <a:pt x="441" y="471"/>
                  </a:lnTo>
                  <a:lnTo>
                    <a:pt x="441" y="474"/>
                  </a:lnTo>
                  <a:lnTo>
                    <a:pt x="441" y="470"/>
                  </a:lnTo>
                  <a:lnTo>
                    <a:pt x="442" y="473"/>
                  </a:lnTo>
                  <a:lnTo>
                    <a:pt x="442" y="471"/>
                  </a:lnTo>
                  <a:lnTo>
                    <a:pt x="442" y="473"/>
                  </a:lnTo>
                  <a:lnTo>
                    <a:pt x="442" y="469"/>
                  </a:lnTo>
                  <a:lnTo>
                    <a:pt x="443" y="474"/>
                  </a:lnTo>
                  <a:lnTo>
                    <a:pt x="443" y="470"/>
                  </a:lnTo>
                  <a:lnTo>
                    <a:pt x="443" y="474"/>
                  </a:lnTo>
                  <a:lnTo>
                    <a:pt x="443" y="470"/>
                  </a:lnTo>
                  <a:lnTo>
                    <a:pt x="444" y="474"/>
                  </a:lnTo>
                  <a:lnTo>
                    <a:pt x="444" y="469"/>
                  </a:lnTo>
                  <a:lnTo>
                    <a:pt x="444" y="474"/>
                  </a:lnTo>
                  <a:lnTo>
                    <a:pt x="444" y="470"/>
                  </a:lnTo>
                  <a:lnTo>
                    <a:pt x="444" y="473"/>
                  </a:lnTo>
                  <a:lnTo>
                    <a:pt x="444" y="471"/>
                  </a:lnTo>
                  <a:lnTo>
                    <a:pt x="445" y="474"/>
                  </a:lnTo>
                  <a:lnTo>
                    <a:pt x="445" y="470"/>
                  </a:lnTo>
                  <a:lnTo>
                    <a:pt x="445" y="474"/>
                  </a:lnTo>
                  <a:lnTo>
                    <a:pt x="445" y="470"/>
                  </a:lnTo>
                  <a:lnTo>
                    <a:pt x="446" y="473"/>
                  </a:lnTo>
                  <a:lnTo>
                    <a:pt x="446" y="470"/>
                  </a:lnTo>
                  <a:lnTo>
                    <a:pt x="446" y="474"/>
                  </a:lnTo>
                  <a:lnTo>
                    <a:pt x="446" y="471"/>
                  </a:lnTo>
                  <a:lnTo>
                    <a:pt x="447" y="473"/>
                  </a:lnTo>
                  <a:lnTo>
                    <a:pt x="447" y="468"/>
                  </a:lnTo>
                  <a:lnTo>
                    <a:pt x="447" y="474"/>
                  </a:lnTo>
                  <a:lnTo>
                    <a:pt x="447" y="471"/>
                  </a:lnTo>
                  <a:lnTo>
                    <a:pt x="447" y="473"/>
                  </a:lnTo>
                  <a:lnTo>
                    <a:pt x="447" y="470"/>
                  </a:lnTo>
                  <a:lnTo>
                    <a:pt x="448" y="473"/>
                  </a:lnTo>
                  <a:lnTo>
                    <a:pt x="448" y="470"/>
                  </a:lnTo>
                  <a:lnTo>
                    <a:pt x="448" y="474"/>
                  </a:lnTo>
                  <a:lnTo>
                    <a:pt x="448" y="472"/>
                  </a:lnTo>
                  <a:lnTo>
                    <a:pt x="449" y="473"/>
                  </a:lnTo>
                  <a:lnTo>
                    <a:pt x="449" y="469"/>
                  </a:lnTo>
                  <a:lnTo>
                    <a:pt x="449" y="473"/>
                  </a:lnTo>
                  <a:lnTo>
                    <a:pt x="449" y="469"/>
                  </a:lnTo>
                  <a:lnTo>
                    <a:pt x="450" y="474"/>
                  </a:lnTo>
                  <a:lnTo>
                    <a:pt x="450" y="471"/>
                  </a:lnTo>
                  <a:lnTo>
                    <a:pt x="450" y="474"/>
                  </a:lnTo>
                  <a:lnTo>
                    <a:pt x="450" y="469"/>
                  </a:lnTo>
                  <a:lnTo>
                    <a:pt x="450" y="474"/>
                  </a:lnTo>
                  <a:lnTo>
                    <a:pt x="450" y="470"/>
                  </a:lnTo>
                  <a:lnTo>
                    <a:pt x="451" y="473"/>
                  </a:lnTo>
                  <a:lnTo>
                    <a:pt x="451" y="471"/>
                  </a:lnTo>
                  <a:lnTo>
                    <a:pt x="451" y="474"/>
                  </a:lnTo>
                  <a:lnTo>
                    <a:pt x="451" y="471"/>
                  </a:lnTo>
                  <a:lnTo>
                    <a:pt x="452" y="474"/>
                  </a:lnTo>
                  <a:lnTo>
                    <a:pt x="452" y="471"/>
                  </a:lnTo>
                  <a:lnTo>
                    <a:pt x="452" y="474"/>
                  </a:lnTo>
                  <a:lnTo>
                    <a:pt x="452" y="470"/>
                  </a:lnTo>
                  <a:lnTo>
                    <a:pt x="453" y="473"/>
                  </a:lnTo>
                  <a:lnTo>
                    <a:pt x="453" y="470"/>
                  </a:lnTo>
                  <a:lnTo>
                    <a:pt x="453" y="473"/>
                  </a:lnTo>
                  <a:lnTo>
                    <a:pt x="453" y="470"/>
                  </a:lnTo>
                  <a:lnTo>
                    <a:pt x="454" y="474"/>
                  </a:lnTo>
                  <a:lnTo>
                    <a:pt x="454" y="471"/>
                  </a:lnTo>
                  <a:lnTo>
                    <a:pt x="454" y="473"/>
                  </a:lnTo>
                  <a:lnTo>
                    <a:pt x="454" y="468"/>
                  </a:lnTo>
                  <a:lnTo>
                    <a:pt x="455" y="474"/>
                  </a:lnTo>
                  <a:lnTo>
                    <a:pt x="455" y="470"/>
                  </a:lnTo>
                  <a:lnTo>
                    <a:pt x="455" y="473"/>
                  </a:lnTo>
                  <a:lnTo>
                    <a:pt x="455" y="471"/>
                  </a:lnTo>
                  <a:lnTo>
                    <a:pt x="456" y="473"/>
                  </a:lnTo>
                  <a:lnTo>
                    <a:pt x="456" y="471"/>
                  </a:lnTo>
                  <a:lnTo>
                    <a:pt x="456" y="473"/>
                  </a:lnTo>
                  <a:lnTo>
                    <a:pt x="456" y="472"/>
                  </a:lnTo>
                  <a:lnTo>
                    <a:pt x="457" y="473"/>
                  </a:lnTo>
                  <a:lnTo>
                    <a:pt x="457" y="470"/>
                  </a:lnTo>
                  <a:lnTo>
                    <a:pt x="457" y="473"/>
                  </a:lnTo>
                  <a:lnTo>
                    <a:pt x="457" y="471"/>
                  </a:lnTo>
                  <a:lnTo>
                    <a:pt x="457" y="473"/>
                  </a:lnTo>
                  <a:lnTo>
                    <a:pt x="457" y="469"/>
                  </a:lnTo>
                  <a:lnTo>
                    <a:pt x="458" y="474"/>
                  </a:lnTo>
                  <a:lnTo>
                    <a:pt x="458" y="468"/>
                  </a:lnTo>
                  <a:lnTo>
                    <a:pt x="458" y="474"/>
                  </a:lnTo>
                  <a:lnTo>
                    <a:pt x="458" y="471"/>
                  </a:lnTo>
                  <a:lnTo>
                    <a:pt x="459" y="474"/>
                  </a:lnTo>
                  <a:lnTo>
                    <a:pt x="459" y="471"/>
                  </a:lnTo>
                  <a:lnTo>
                    <a:pt x="459" y="474"/>
                  </a:lnTo>
                  <a:lnTo>
                    <a:pt x="459" y="469"/>
                  </a:lnTo>
                  <a:lnTo>
                    <a:pt x="460" y="474"/>
                  </a:lnTo>
                  <a:lnTo>
                    <a:pt x="460" y="469"/>
                  </a:lnTo>
                  <a:lnTo>
                    <a:pt x="460" y="474"/>
                  </a:lnTo>
                  <a:lnTo>
                    <a:pt x="460" y="471"/>
                  </a:lnTo>
                  <a:lnTo>
                    <a:pt x="460" y="474"/>
                  </a:lnTo>
                  <a:lnTo>
                    <a:pt x="460" y="472"/>
                  </a:lnTo>
                  <a:lnTo>
                    <a:pt x="461" y="473"/>
                  </a:lnTo>
                  <a:lnTo>
                    <a:pt x="461" y="470"/>
                  </a:lnTo>
                  <a:lnTo>
                    <a:pt x="461" y="473"/>
                  </a:lnTo>
                  <a:lnTo>
                    <a:pt x="461" y="471"/>
                  </a:lnTo>
                  <a:lnTo>
                    <a:pt x="462" y="474"/>
                  </a:lnTo>
                  <a:lnTo>
                    <a:pt x="462" y="469"/>
                  </a:lnTo>
                  <a:lnTo>
                    <a:pt x="462" y="472"/>
                  </a:lnTo>
                  <a:lnTo>
                    <a:pt x="462" y="470"/>
                  </a:lnTo>
                  <a:lnTo>
                    <a:pt x="463" y="473"/>
                  </a:lnTo>
                  <a:lnTo>
                    <a:pt x="463" y="470"/>
                  </a:lnTo>
                  <a:lnTo>
                    <a:pt x="463" y="474"/>
                  </a:lnTo>
                  <a:lnTo>
                    <a:pt x="463" y="471"/>
                  </a:lnTo>
                  <a:lnTo>
                    <a:pt x="463" y="474"/>
                  </a:lnTo>
                  <a:lnTo>
                    <a:pt x="463" y="471"/>
                  </a:lnTo>
                  <a:lnTo>
                    <a:pt x="464" y="473"/>
                  </a:lnTo>
                  <a:lnTo>
                    <a:pt x="464" y="469"/>
                  </a:lnTo>
                  <a:lnTo>
                    <a:pt x="464" y="473"/>
                  </a:lnTo>
                  <a:lnTo>
                    <a:pt x="464" y="469"/>
                  </a:lnTo>
                  <a:lnTo>
                    <a:pt x="465" y="474"/>
                  </a:lnTo>
                  <a:lnTo>
                    <a:pt x="465" y="469"/>
                  </a:lnTo>
                  <a:lnTo>
                    <a:pt x="465" y="473"/>
                  </a:lnTo>
                  <a:lnTo>
                    <a:pt x="465" y="468"/>
                  </a:lnTo>
                  <a:lnTo>
                    <a:pt x="466" y="473"/>
                  </a:lnTo>
                  <a:lnTo>
                    <a:pt x="466" y="469"/>
                  </a:lnTo>
                  <a:lnTo>
                    <a:pt x="466" y="473"/>
                  </a:lnTo>
                  <a:lnTo>
                    <a:pt x="466" y="468"/>
                  </a:lnTo>
                  <a:lnTo>
                    <a:pt x="466" y="474"/>
                  </a:lnTo>
                  <a:lnTo>
                    <a:pt x="466" y="469"/>
                  </a:lnTo>
                  <a:lnTo>
                    <a:pt x="467" y="473"/>
                  </a:lnTo>
                  <a:lnTo>
                    <a:pt x="467" y="469"/>
                  </a:lnTo>
                  <a:lnTo>
                    <a:pt x="467" y="474"/>
                  </a:lnTo>
                  <a:lnTo>
                    <a:pt x="467" y="470"/>
                  </a:lnTo>
                  <a:lnTo>
                    <a:pt x="468" y="474"/>
                  </a:lnTo>
                  <a:lnTo>
                    <a:pt x="468" y="471"/>
                  </a:lnTo>
                  <a:lnTo>
                    <a:pt x="468" y="474"/>
                  </a:lnTo>
                  <a:lnTo>
                    <a:pt x="468" y="471"/>
                  </a:lnTo>
                  <a:lnTo>
                    <a:pt x="469" y="473"/>
                  </a:lnTo>
                  <a:lnTo>
                    <a:pt x="469" y="471"/>
                  </a:lnTo>
                  <a:lnTo>
                    <a:pt x="469" y="474"/>
                  </a:lnTo>
                  <a:lnTo>
                    <a:pt x="469" y="470"/>
                  </a:lnTo>
                  <a:lnTo>
                    <a:pt x="470" y="474"/>
                  </a:lnTo>
                  <a:lnTo>
                    <a:pt x="470" y="471"/>
                  </a:lnTo>
                  <a:lnTo>
                    <a:pt x="470" y="473"/>
                  </a:lnTo>
                  <a:lnTo>
                    <a:pt x="470" y="471"/>
                  </a:lnTo>
                  <a:lnTo>
                    <a:pt x="470" y="473"/>
                  </a:lnTo>
                  <a:lnTo>
                    <a:pt x="470" y="469"/>
                  </a:lnTo>
                  <a:lnTo>
                    <a:pt x="471" y="473"/>
                  </a:lnTo>
                  <a:lnTo>
                    <a:pt x="471" y="470"/>
                  </a:lnTo>
                  <a:lnTo>
                    <a:pt x="471" y="474"/>
                  </a:lnTo>
                  <a:lnTo>
                    <a:pt x="471" y="469"/>
                  </a:lnTo>
                  <a:lnTo>
                    <a:pt x="472" y="474"/>
                  </a:lnTo>
                  <a:lnTo>
                    <a:pt x="472" y="469"/>
                  </a:lnTo>
                  <a:lnTo>
                    <a:pt x="472" y="473"/>
                  </a:lnTo>
                  <a:lnTo>
                    <a:pt x="472" y="470"/>
                  </a:lnTo>
                  <a:lnTo>
                    <a:pt x="473" y="472"/>
                  </a:lnTo>
                  <a:lnTo>
                    <a:pt x="473" y="470"/>
                  </a:lnTo>
                  <a:lnTo>
                    <a:pt x="473" y="473"/>
                  </a:lnTo>
                  <a:lnTo>
                    <a:pt x="473" y="468"/>
                  </a:lnTo>
                  <a:lnTo>
                    <a:pt x="473" y="474"/>
                  </a:lnTo>
                  <a:lnTo>
                    <a:pt x="473" y="470"/>
                  </a:lnTo>
                  <a:lnTo>
                    <a:pt x="474" y="473"/>
                  </a:lnTo>
                  <a:lnTo>
                    <a:pt x="474" y="469"/>
                  </a:lnTo>
                  <a:lnTo>
                    <a:pt x="474" y="473"/>
                  </a:lnTo>
                  <a:lnTo>
                    <a:pt x="474" y="472"/>
                  </a:lnTo>
                  <a:lnTo>
                    <a:pt x="475" y="473"/>
                  </a:lnTo>
                  <a:lnTo>
                    <a:pt x="475" y="469"/>
                  </a:lnTo>
                  <a:lnTo>
                    <a:pt x="475" y="473"/>
                  </a:lnTo>
                  <a:lnTo>
                    <a:pt x="475" y="469"/>
                  </a:lnTo>
                  <a:lnTo>
                    <a:pt x="476" y="473"/>
                  </a:lnTo>
                  <a:lnTo>
                    <a:pt x="476" y="469"/>
                  </a:lnTo>
                  <a:lnTo>
                    <a:pt x="476" y="473"/>
                  </a:lnTo>
                  <a:lnTo>
                    <a:pt x="476" y="471"/>
                  </a:lnTo>
                  <a:lnTo>
                    <a:pt x="476" y="474"/>
                  </a:lnTo>
                  <a:lnTo>
                    <a:pt x="476" y="470"/>
                  </a:lnTo>
                  <a:lnTo>
                    <a:pt x="477" y="473"/>
                  </a:lnTo>
                  <a:lnTo>
                    <a:pt x="477" y="470"/>
                  </a:lnTo>
                  <a:lnTo>
                    <a:pt x="477" y="473"/>
                  </a:lnTo>
                  <a:lnTo>
                    <a:pt x="477" y="471"/>
                  </a:lnTo>
                  <a:lnTo>
                    <a:pt x="478" y="473"/>
                  </a:lnTo>
                  <a:lnTo>
                    <a:pt x="478" y="471"/>
                  </a:lnTo>
                  <a:lnTo>
                    <a:pt x="478" y="474"/>
                  </a:lnTo>
                  <a:lnTo>
                    <a:pt x="478" y="468"/>
                  </a:lnTo>
                  <a:lnTo>
                    <a:pt x="479" y="473"/>
                  </a:lnTo>
                  <a:lnTo>
                    <a:pt x="479" y="470"/>
                  </a:lnTo>
                  <a:lnTo>
                    <a:pt x="479" y="474"/>
                  </a:lnTo>
                  <a:lnTo>
                    <a:pt x="479" y="469"/>
                  </a:lnTo>
                  <a:lnTo>
                    <a:pt x="479" y="473"/>
                  </a:lnTo>
                  <a:lnTo>
                    <a:pt x="479" y="471"/>
                  </a:lnTo>
                  <a:lnTo>
                    <a:pt x="480" y="474"/>
                  </a:lnTo>
                  <a:lnTo>
                    <a:pt x="480" y="469"/>
                  </a:lnTo>
                  <a:lnTo>
                    <a:pt x="480" y="474"/>
                  </a:lnTo>
                  <a:lnTo>
                    <a:pt x="480" y="469"/>
                  </a:lnTo>
                  <a:lnTo>
                    <a:pt x="481" y="472"/>
                  </a:lnTo>
                  <a:lnTo>
                    <a:pt x="481" y="473"/>
                  </a:lnTo>
                  <a:lnTo>
                    <a:pt x="481" y="469"/>
                  </a:lnTo>
                  <a:lnTo>
                    <a:pt x="482" y="473"/>
                  </a:lnTo>
                  <a:lnTo>
                    <a:pt x="482" y="470"/>
                  </a:lnTo>
                  <a:lnTo>
                    <a:pt x="482" y="474"/>
                  </a:lnTo>
                  <a:lnTo>
                    <a:pt x="482" y="467"/>
                  </a:lnTo>
                  <a:lnTo>
                    <a:pt x="482" y="473"/>
                  </a:lnTo>
                  <a:lnTo>
                    <a:pt x="482" y="472"/>
                  </a:lnTo>
                  <a:lnTo>
                    <a:pt x="483" y="474"/>
                  </a:lnTo>
                  <a:lnTo>
                    <a:pt x="483" y="470"/>
                  </a:lnTo>
                  <a:lnTo>
                    <a:pt x="483" y="474"/>
                  </a:lnTo>
                  <a:lnTo>
                    <a:pt x="483" y="470"/>
                  </a:lnTo>
                  <a:lnTo>
                    <a:pt x="484" y="474"/>
                  </a:lnTo>
                  <a:lnTo>
                    <a:pt x="484" y="471"/>
                  </a:lnTo>
                  <a:lnTo>
                    <a:pt x="484" y="474"/>
                  </a:lnTo>
                  <a:lnTo>
                    <a:pt x="484" y="470"/>
                  </a:lnTo>
                  <a:lnTo>
                    <a:pt x="485" y="474"/>
                  </a:lnTo>
                  <a:lnTo>
                    <a:pt x="485" y="470"/>
                  </a:lnTo>
                  <a:lnTo>
                    <a:pt x="485" y="473"/>
                  </a:lnTo>
                  <a:lnTo>
                    <a:pt x="485" y="470"/>
                  </a:lnTo>
                  <a:lnTo>
                    <a:pt x="486" y="473"/>
                  </a:lnTo>
                  <a:lnTo>
                    <a:pt x="486" y="468"/>
                  </a:lnTo>
                  <a:lnTo>
                    <a:pt x="486" y="474"/>
                  </a:lnTo>
                  <a:lnTo>
                    <a:pt x="486" y="468"/>
                  </a:lnTo>
                  <a:lnTo>
                    <a:pt x="486" y="474"/>
                  </a:lnTo>
                  <a:lnTo>
                    <a:pt x="486" y="471"/>
                  </a:lnTo>
                  <a:lnTo>
                    <a:pt x="487" y="474"/>
                  </a:lnTo>
                  <a:lnTo>
                    <a:pt x="487" y="471"/>
                  </a:lnTo>
                  <a:lnTo>
                    <a:pt x="487" y="473"/>
                  </a:lnTo>
                  <a:lnTo>
                    <a:pt x="487" y="471"/>
                  </a:lnTo>
                  <a:lnTo>
                    <a:pt x="488" y="473"/>
                  </a:lnTo>
                  <a:lnTo>
                    <a:pt x="488" y="470"/>
                  </a:lnTo>
                  <a:lnTo>
                    <a:pt x="488" y="474"/>
                  </a:lnTo>
                  <a:lnTo>
                    <a:pt x="488" y="470"/>
                  </a:lnTo>
                  <a:lnTo>
                    <a:pt x="489" y="473"/>
                  </a:lnTo>
                  <a:lnTo>
                    <a:pt x="489" y="469"/>
                  </a:lnTo>
                  <a:lnTo>
                    <a:pt x="489" y="473"/>
                  </a:lnTo>
                  <a:lnTo>
                    <a:pt x="489" y="469"/>
                  </a:lnTo>
                  <a:lnTo>
                    <a:pt x="489" y="473"/>
                  </a:lnTo>
                  <a:lnTo>
                    <a:pt x="489" y="471"/>
                  </a:lnTo>
                  <a:lnTo>
                    <a:pt x="490" y="474"/>
                  </a:lnTo>
                  <a:lnTo>
                    <a:pt x="490" y="469"/>
                  </a:lnTo>
                  <a:lnTo>
                    <a:pt x="490" y="474"/>
                  </a:lnTo>
                  <a:lnTo>
                    <a:pt x="490" y="472"/>
                  </a:lnTo>
                  <a:lnTo>
                    <a:pt x="491" y="474"/>
                  </a:lnTo>
                  <a:lnTo>
                    <a:pt x="491" y="471"/>
                  </a:lnTo>
                  <a:lnTo>
                    <a:pt x="491" y="474"/>
                  </a:lnTo>
                  <a:lnTo>
                    <a:pt x="491" y="470"/>
                  </a:lnTo>
                  <a:lnTo>
                    <a:pt x="492" y="474"/>
                  </a:lnTo>
                  <a:lnTo>
                    <a:pt x="492" y="470"/>
                  </a:lnTo>
                  <a:lnTo>
                    <a:pt x="492" y="473"/>
                  </a:lnTo>
                  <a:lnTo>
                    <a:pt x="492" y="471"/>
                  </a:lnTo>
                  <a:lnTo>
                    <a:pt x="492" y="473"/>
                  </a:lnTo>
                  <a:lnTo>
                    <a:pt x="492" y="470"/>
                  </a:lnTo>
                  <a:lnTo>
                    <a:pt x="493" y="472"/>
                  </a:lnTo>
                  <a:lnTo>
                    <a:pt x="493" y="470"/>
                  </a:lnTo>
                  <a:lnTo>
                    <a:pt x="493" y="473"/>
                  </a:lnTo>
                  <a:lnTo>
                    <a:pt x="493" y="468"/>
                  </a:lnTo>
                  <a:lnTo>
                    <a:pt x="494" y="472"/>
                  </a:lnTo>
                  <a:lnTo>
                    <a:pt x="494" y="471"/>
                  </a:lnTo>
                  <a:lnTo>
                    <a:pt x="494" y="473"/>
                  </a:lnTo>
                  <a:lnTo>
                    <a:pt x="494" y="469"/>
                  </a:lnTo>
                  <a:lnTo>
                    <a:pt x="495" y="474"/>
                  </a:lnTo>
                  <a:lnTo>
                    <a:pt x="495" y="470"/>
                  </a:lnTo>
                  <a:lnTo>
                    <a:pt x="495" y="474"/>
                  </a:lnTo>
                  <a:lnTo>
                    <a:pt x="495" y="469"/>
                  </a:lnTo>
                  <a:lnTo>
                    <a:pt x="495" y="473"/>
                  </a:lnTo>
                  <a:lnTo>
                    <a:pt x="495" y="471"/>
                  </a:lnTo>
                  <a:lnTo>
                    <a:pt x="496" y="474"/>
                  </a:lnTo>
                  <a:lnTo>
                    <a:pt x="496" y="471"/>
                  </a:lnTo>
                  <a:lnTo>
                    <a:pt x="496" y="473"/>
                  </a:lnTo>
                  <a:lnTo>
                    <a:pt x="496" y="470"/>
                  </a:lnTo>
                  <a:lnTo>
                    <a:pt x="497" y="474"/>
                  </a:lnTo>
                  <a:lnTo>
                    <a:pt x="497" y="471"/>
                  </a:lnTo>
                  <a:lnTo>
                    <a:pt x="497" y="473"/>
                  </a:lnTo>
                  <a:lnTo>
                    <a:pt x="497" y="471"/>
                  </a:lnTo>
                  <a:lnTo>
                    <a:pt x="498" y="474"/>
                  </a:lnTo>
                  <a:lnTo>
                    <a:pt x="498" y="470"/>
                  </a:lnTo>
                  <a:lnTo>
                    <a:pt x="498" y="474"/>
                  </a:lnTo>
                  <a:lnTo>
                    <a:pt x="498" y="471"/>
                  </a:lnTo>
                  <a:lnTo>
                    <a:pt x="498" y="473"/>
                  </a:lnTo>
                  <a:lnTo>
                    <a:pt x="498" y="472"/>
                  </a:lnTo>
                  <a:lnTo>
                    <a:pt x="499" y="473"/>
                  </a:lnTo>
                  <a:lnTo>
                    <a:pt x="499" y="471"/>
                  </a:lnTo>
                  <a:lnTo>
                    <a:pt x="499" y="474"/>
                  </a:lnTo>
                  <a:lnTo>
                    <a:pt x="499" y="469"/>
                  </a:lnTo>
                  <a:lnTo>
                    <a:pt x="500" y="473"/>
                  </a:lnTo>
                  <a:lnTo>
                    <a:pt x="500" y="469"/>
                  </a:lnTo>
                  <a:lnTo>
                    <a:pt x="500" y="473"/>
                  </a:lnTo>
                  <a:lnTo>
                    <a:pt x="500" y="471"/>
                  </a:lnTo>
                  <a:lnTo>
                    <a:pt x="501" y="474"/>
                  </a:lnTo>
                  <a:lnTo>
                    <a:pt x="501" y="459"/>
                  </a:lnTo>
                  <a:lnTo>
                    <a:pt x="501" y="473"/>
                  </a:lnTo>
                  <a:lnTo>
                    <a:pt x="501" y="447"/>
                  </a:lnTo>
                  <a:lnTo>
                    <a:pt x="502" y="474"/>
                  </a:lnTo>
                  <a:lnTo>
                    <a:pt x="502" y="469"/>
                  </a:lnTo>
                  <a:lnTo>
                    <a:pt x="502" y="473"/>
                  </a:lnTo>
                  <a:lnTo>
                    <a:pt x="502" y="471"/>
                  </a:lnTo>
                  <a:lnTo>
                    <a:pt x="502" y="474"/>
                  </a:lnTo>
                  <a:lnTo>
                    <a:pt x="502" y="469"/>
                  </a:lnTo>
                  <a:lnTo>
                    <a:pt x="503" y="473"/>
                  </a:lnTo>
                  <a:lnTo>
                    <a:pt x="503" y="469"/>
                  </a:lnTo>
                  <a:lnTo>
                    <a:pt x="503" y="473"/>
                  </a:lnTo>
                  <a:lnTo>
                    <a:pt x="503" y="469"/>
                  </a:lnTo>
                  <a:lnTo>
                    <a:pt x="504" y="473"/>
                  </a:lnTo>
                  <a:lnTo>
                    <a:pt x="504" y="470"/>
                  </a:lnTo>
                  <a:lnTo>
                    <a:pt x="504" y="474"/>
                  </a:lnTo>
                  <a:lnTo>
                    <a:pt x="504" y="470"/>
                  </a:lnTo>
                  <a:lnTo>
                    <a:pt x="505" y="474"/>
                  </a:lnTo>
                  <a:lnTo>
                    <a:pt x="505" y="471"/>
                  </a:lnTo>
                  <a:lnTo>
                    <a:pt x="505" y="473"/>
                  </a:lnTo>
                  <a:lnTo>
                    <a:pt x="505" y="471"/>
                  </a:lnTo>
                  <a:lnTo>
                    <a:pt x="505" y="473"/>
                  </a:lnTo>
                  <a:lnTo>
                    <a:pt x="505" y="471"/>
                  </a:lnTo>
                  <a:lnTo>
                    <a:pt x="506" y="474"/>
                  </a:lnTo>
                  <a:lnTo>
                    <a:pt x="506" y="470"/>
                  </a:lnTo>
                  <a:lnTo>
                    <a:pt x="506" y="473"/>
                  </a:lnTo>
                  <a:lnTo>
                    <a:pt x="506" y="471"/>
                  </a:lnTo>
                  <a:lnTo>
                    <a:pt x="507" y="474"/>
                  </a:lnTo>
                  <a:lnTo>
                    <a:pt x="507" y="470"/>
                  </a:lnTo>
                  <a:lnTo>
                    <a:pt x="507" y="473"/>
                  </a:lnTo>
                  <a:lnTo>
                    <a:pt x="507" y="470"/>
                  </a:lnTo>
                  <a:lnTo>
                    <a:pt x="508" y="473"/>
                  </a:lnTo>
                  <a:lnTo>
                    <a:pt x="508" y="471"/>
                  </a:lnTo>
                  <a:lnTo>
                    <a:pt x="508" y="474"/>
                  </a:lnTo>
                  <a:lnTo>
                    <a:pt x="508" y="470"/>
                  </a:lnTo>
                  <a:lnTo>
                    <a:pt x="508" y="473"/>
                  </a:lnTo>
                  <a:lnTo>
                    <a:pt x="508" y="470"/>
                  </a:lnTo>
                  <a:lnTo>
                    <a:pt x="509" y="473"/>
                  </a:lnTo>
                  <a:lnTo>
                    <a:pt x="509" y="469"/>
                  </a:lnTo>
                  <a:lnTo>
                    <a:pt x="509" y="474"/>
                  </a:lnTo>
                  <a:lnTo>
                    <a:pt x="509" y="470"/>
                  </a:lnTo>
                  <a:lnTo>
                    <a:pt x="510" y="473"/>
                  </a:lnTo>
                  <a:lnTo>
                    <a:pt x="510" y="471"/>
                  </a:lnTo>
                  <a:lnTo>
                    <a:pt x="510" y="473"/>
                  </a:lnTo>
                  <a:lnTo>
                    <a:pt x="510" y="471"/>
                  </a:lnTo>
                  <a:lnTo>
                    <a:pt x="511" y="474"/>
                  </a:lnTo>
                  <a:lnTo>
                    <a:pt x="511" y="470"/>
                  </a:lnTo>
                  <a:lnTo>
                    <a:pt x="511" y="473"/>
                  </a:lnTo>
                  <a:lnTo>
                    <a:pt x="511" y="470"/>
                  </a:lnTo>
                  <a:lnTo>
                    <a:pt x="511" y="474"/>
                  </a:lnTo>
                  <a:lnTo>
                    <a:pt x="511" y="470"/>
                  </a:lnTo>
                  <a:lnTo>
                    <a:pt x="512" y="474"/>
                  </a:lnTo>
                  <a:lnTo>
                    <a:pt x="512" y="470"/>
                  </a:lnTo>
                  <a:lnTo>
                    <a:pt x="512" y="473"/>
                  </a:lnTo>
                  <a:lnTo>
                    <a:pt x="512" y="471"/>
                  </a:lnTo>
                  <a:lnTo>
                    <a:pt x="513" y="474"/>
                  </a:lnTo>
                  <a:lnTo>
                    <a:pt x="513" y="468"/>
                  </a:lnTo>
                  <a:lnTo>
                    <a:pt x="513" y="474"/>
                  </a:lnTo>
                  <a:lnTo>
                    <a:pt x="513" y="471"/>
                  </a:lnTo>
                  <a:lnTo>
                    <a:pt x="514" y="474"/>
                  </a:lnTo>
                  <a:lnTo>
                    <a:pt x="514" y="470"/>
                  </a:lnTo>
                  <a:lnTo>
                    <a:pt x="514" y="474"/>
                  </a:lnTo>
                  <a:lnTo>
                    <a:pt x="514" y="471"/>
                  </a:lnTo>
                  <a:lnTo>
                    <a:pt x="515" y="474"/>
                  </a:lnTo>
                  <a:lnTo>
                    <a:pt x="515" y="471"/>
                  </a:lnTo>
                  <a:lnTo>
                    <a:pt x="515" y="474"/>
                  </a:lnTo>
                  <a:lnTo>
                    <a:pt x="515" y="470"/>
                  </a:lnTo>
                  <a:lnTo>
                    <a:pt x="515" y="474"/>
                  </a:lnTo>
                  <a:lnTo>
                    <a:pt x="515" y="470"/>
                  </a:lnTo>
                  <a:lnTo>
                    <a:pt x="516" y="473"/>
                  </a:lnTo>
                  <a:lnTo>
                    <a:pt x="516" y="471"/>
                  </a:lnTo>
                  <a:lnTo>
                    <a:pt x="516" y="473"/>
                  </a:lnTo>
                  <a:lnTo>
                    <a:pt x="516" y="458"/>
                  </a:lnTo>
                  <a:lnTo>
                    <a:pt x="517" y="473"/>
                  </a:lnTo>
                  <a:lnTo>
                    <a:pt x="517" y="469"/>
                  </a:lnTo>
                  <a:lnTo>
                    <a:pt x="517" y="474"/>
                  </a:lnTo>
                  <a:lnTo>
                    <a:pt x="517" y="468"/>
                  </a:lnTo>
                  <a:lnTo>
                    <a:pt x="518" y="473"/>
                  </a:lnTo>
                  <a:lnTo>
                    <a:pt x="518" y="470"/>
                  </a:lnTo>
                  <a:lnTo>
                    <a:pt x="518" y="473"/>
                  </a:lnTo>
                  <a:lnTo>
                    <a:pt x="518" y="468"/>
                  </a:lnTo>
                  <a:lnTo>
                    <a:pt x="518" y="473"/>
                  </a:lnTo>
                  <a:lnTo>
                    <a:pt x="518" y="469"/>
                  </a:lnTo>
                  <a:lnTo>
                    <a:pt x="519" y="473"/>
                  </a:lnTo>
                  <a:lnTo>
                    <a:pt x="519" y="469"/>
                  </a:lnTo>
                  <a:lnTo>
                    <a:pt x="519" y="474"/>
                  </a:lnTo>
                  <a:lnTo>
                    <a:pt x="519" y="469"/>
                  </a:lnTo>
                  <a:lnTo>
                    <a:pt x="520" y="474"/>
                  </a:lnTo>
                  <a:lnTo>
                    <a:pt x="520" y="470"/>
                  </a:lnTo>
                  <a:lnTo>
                    <a:pt x="520" y="474"/>
                  </a:lnTo>
                  <a:lnTo>
                    <a:pt x="520" y="469"/>
                  </a:lnTo>
                  <a:lnTo>
                    <a:pt x="521" y="474"/>
                  </a:lnTo>
                  <a:lnTo>
                    <a:pt x="521" y="471"/>
                  </a:lnTo>
                  <a:lnTo>
                    <a:pt x="521" y="474"/>
                  </a:lnTo>
                  <a:lnTo>
                    <a:pt x="521" y="469"/>
                  </a:lnTo>
                  <a:lnTo>
                    <a:pt x="521" y="474"/>
                  </a:lnTo>
                  <a:lnTo>
                    <a:pt x="521" y="470"/>
                  </a:lnTo>
                  <a:lnTo>
                    <a:pt x="522" y="473"/>
                  </a:lnTo>
                  <a:lnTo>
                    <a:pt x="522" y="471"/>
                  </a:lnTo>
                  <a:lnTo>
                    <a:pt x="522" y="473"/>
                  </a:lnTo>
                  <a:lnTo>
                    <a:pt x="522" y="469"/>
                  </a:lnTo>
                  <a:lnTo>
                    <a:pt x="523" y="473"/>
                  </a:lnTo>
                  <a:lnTo>
                    <a:pt x="523" y="472"/>
                  </a:lnTo>
                  <a:lnTo>
                    <a:pt x="523" y="474"/>
                  </a:lnTo>
                  <a:lnTo>
                    <a:pt x="523" y="471"/>
                  </a:lnTo>
                  <a:lnTo>
                    <a:pt x="524" y="474"/>
                  </a:lnTo>
                  <a:lnTo>
                    <a:pt x="524" y="469"/>
                  </a:lnTo>
                  <a:lnTo>
                    <a:pt x="524" y="473"/>
                  </a:lnTo>
                  <a:lnTo>
                    <a:pt x="524" y="470"/>
                  </a:lnTo>
                  <a:lnTo>
                    <a:pt x="524" y="473"/>
                  </a:lnTo>
                  <a:lnTo>
                    <a:pt x="524" y="469"/>
                  </a:lnTo>
                  <a:lnTo>
                    <a:pt x="525" y="472"/>
                  </a:lnTo>
                  <a:lnTo>
                    <a:pt x="525" y="468"/>
                  </a:lnTo>
                  <a:lnTo>
                    <a:pt x="525" y="473"/>
                  </a:lnTo>
                  <a:lnTo>
                    <a:pt x="525" y="468"/>
                  </a:lnTo>
                  <a:lnTo>
                    <a:pt x="526" y="473"/>
                  </a:lnTo>
                  <a:lnTo>
                    <a:pt x="526" y="468"/>
                  </a:lnTo>
                  <a:lnTo>
                    <a:pt x="526" y="473"/>
                  </a:lnTo>
                  <a:lnTo>
                    <a:pt x="526" y="470"/>
                  </a:lnTo>
                  <a:lnTo>
                    <a:pt x="527" y="474"/>
                  </a:lnTo>
                  <a:lnTo>
                    <a:pt x="527" y="470"/>
                  </a:lnTo>
                  <a:lnTo>
                    <a:pt x="527" y="473"/>
                  </a:lnTo>
                  <a:lnTo>
                    <a:pt x="527" y="470"/>
                  </a:lnTo>
                  <a:lnTo>
                    <a:pt x="527" y="474"/>
                  </a:lnTo>
                  <a:lnTo>
                    <a:pt x="527" y="470"/>
                  </a:lnTo>
                  <a:lnTo>
                    <a:pt x="528" y="473"/>
                  </a:lnTo>
                  <a:lnTo>
                    <a:pt x="528" y="470"/>
                  </a:lnTo>
                  <a:lnTo>
                    <a:pt x="528" y="474"/>
                  </a:lnTo>
                  <a:lnTo>
                    <a:pt x="528" y="469"/>
                  </a:lnTo>
                  <a:lnTo>
                    <a:pt x="529" y="473"/>
                  </a:lnTo>
                  <a:lnTo>
                    <a:pt x="529" y="469"/>
                  </a:lnTo>
                  <a:lnTo>
                    <a:pt x="529" y="474"/>
                  </a:lnTo>
                  <a:lnTo>
                    <a:pt x="529" y="470"/>
                  </a:lnTo>
                  <a:lnTo>
                    <a:pt x="530" y="474"/>
                  </a:lnTo>
                  <a:lnTo>
                    <a:pt x="530" y="470"/>
                  </a:lnTo>
                  <a:lnTo>
                    <a:pt x="530" y="473"/>
                  </a:lnTo>
                  <a:lnTo>
                    <a:pt x="530" y="471"/>
                  </a:lnTo>
                  <a:lnTo>
                    <a:pt x="531" y="474"/>
                  </a:lnTo>
                  <a:lnTo>
                    <a:pt x="531" y="467"/>
                  </a:lnTo>
                  <a:lnTo>
                    <a:pt x="531" y="472"/>
                  </a:lnTo>
                  <a:lnTo>
                    <a:pt x="531" y="471"/>
                  </a:lnTo>
                  <a:lnTo>
                    <a:pt x="531" y="474"/>
                  </a:lnTo>
                  <a:lnTo>
                    <a:pt x="531" y="460"/>
                  </a:lnTo>
                  <a:lnTo>
                    <a:pt x="532" y="474"/>
                  </a:lnTo>
                  <a:lnTo>
                    <a:pt x="532" y="470"/>
                  </a:lnTo>
                  <a:lnTo>
                    <a:pt x="532" y="474"/>
                  </a:lnTo>
                  <a:lnTo>
                    <a:pt x="532" y="470"/>
                  </a:lnTo>
                  <a:lnTo>
                    <a:pt x="533" y="473"/>
                  </a:lnTo>
                  <a:lnTo>
                    <a:pt x="533" y="469"/>
                  </a:lnTo>
                  <a:lnTo>
                    <a:pt x="533" y="473"/>
                  </a:lnTo>
                  <a:lnTo>
                    <a:pt x="533" y="470"/>
                  </a:lnTo>
                  <a:lnTo>
                    <a:pt x="534" y="474"/>
                  </a:lnTo>
                  <a:lnTo>
                    <a:pt x="534" y="470"/>
                  </a:lnTo>
                  <a:lnTo>
                    <a:pt x="534" y="474"/>
                  </a:lnTo>
                  <a:lnTo>
                    <a:pt x="534" y="469"/>
                  </a:lnTo>
                  <a:lnTo>
                    <a:pt x="534" y="473"/>
                  </a:lnTo>
                  <a:lnTo>
                    <a:pt x="534" y="470"/>
                  </a:lnTo>
                  <a:lnTo>
                    <a:pt x="535" y="474"/>
                  </a:lnTo>
                  <a:lnTo>
                    <a:pt x="535" y="470"/>
                  </a:lnTo>
                  <a:lnTo>
                    <a:pt x="535" y="474"/>
                  </a:lnTo>
                  <a:lnTo>
                    <a:pt x="535" y="470"/>
                  </a:lnTo>
                  <a:lnTo>
                    <a:pt x="536" y="474"/>
                  </a:lnTo>
                  <a:lnTo>
                    <a:pt x="536" y="472"/>
                  </a:lnTo>
                  <a:lnTo>
                    <a:pt x="536" y="473"/>
                  </a:lnTo>
                  <a:lnTo>
                    <a:pt x="536" y="471"/>
                  </a:lnTo>
                  <a:lnTo>
                    <a:pt x="537" y="474"/>
                  </a:lnTo>
                  <a:lnTo>
                    <a:pt x="537" y="470"/>
                  </a:lnTo>
                  <a:lnTo>
                    <a:pt x="537" y="474"/>
                  </a:lnTo>
                  <a:lnTo>
                    <a:pt x="537" y="471"/>
                  </a:lnTo>
                  <a:lnTo>
                    <a:pt x="537" y="474"/>
                  </a:lnTo>
                  <a:lnTo>
                    <a:pt x="537" y="470"/>
                  </a:lnTo>
                  <a:lnTo>
                    <a:pt x="538" y="473"/>
                  </a:lnTo>
                  <a:lnTo>
                    <a:pt x="538" y="470"/>
                  </a:lnTo>
                  <a:lnTo>
                    <a:pt x="538" y="473"/>
                  </a:lnTo>
                  <a:lnTo>
                    <a:pt x="538" y="470"/>
                  </a:lnTo>
                  <a:lnTo>
                    <a:pt x="539" y="473"/>
                  </a:lnTo>
                  <a:lnTo>
                    <a:pt x="539" y="469"/>
                  </a:lnTo>
                  <a:lnTo>
                    <a:pt x="539" y="473"/>
                  </a:lnTo>
                  <a:lnTo>
                    <a:pt x="539" y="469"/>
                  </a:lnTo>
                  <a:lnTo>
                    <a:pt x="540" y="474"/>
                  </a:lnTo>
                  <a:lnTo>
                    <a:pt x="540" y="470"/>
                  </a:lnTo>
                  <a:lnTo>
                    <a:pt x="540" y="472"/>
                  </a:lnTo>
                  <a:lnTo>
                    <a:pt x="540" y="469"/>
                  </a:lnTo>
                  <a:lnTo>
                    <a:pt x="540" y="474"/>
                  </a:lnTo>
                  <a:lnTo>
                    <a:pt x="540" y="470"/>
                  </a:lnTo>
                  <a:lnTo>
                    <a:pt x="541" y="474"/>
                  </a:lnTo>
                  <a:lnTo>
                    <a:pt x="541" y="472"/>
                  </a:lnTo>
                  <a:lnTo>
                    <a:pt x="541" y="473"/>
                  </a:lnTo>
                  <a:lnTo>
                    <a:pt x="541" y="469"/>
                  </a:lnTo>
                  <a:lnTo>
                    <a:pt x="542" y="474"/>
                  </a:lnTo>
                  <a:lnTo>
                    <a:pt x="542" y="469"/>
                  </a:lnTo>
                  <a:lnTo>
                    <a:pt x="542" y="474"/>
                  </a:lnTo>
                  <a:lnTo>
                    <a:pt x="542" y="470"/>
                  </a:lnTo>
                  <a:lnTo>
                    <a:pt x="543" y="474"/>
                  </a:lnTo>
                  <a:lnTo>
                    <a:pt x="543" y="470"/>
                  </a:lnTo>
                  <a:lnTo>
                    <a:pt x="543" y="474"/>
                  </a:lnTo>
                  <a:lnTo>
                    <a:pt x="543" y="470"/>
                  </a:lnTo>
                  <a:lnTo>
                    <a:pt x="544" y="473"/>
                  </a:lnTo>
                  <a:lnTo>
                    <a:pt x="544" y="469"/>
                  </a:lnTo>
                  <a:lnTo>
                    <a:pt x="544" y="474"/>
                  </a:lnTo>
                  <a:lnTo>
                    <a:pt x="544" y="470"/>
                  </a:lnTo>
                  <a:lnTo>
                    <a:pt x="544" y="474"/>
                  </a:lnTo>
                  <a:lnTo>
                    <a:pt x="544" y="471"/>
                  </a:lnTo>
                  <a:lnTo>
                    <a:pt x="545" y="473"/>
                  </a:lnTo>
                  <a:lnTo>
                    <a:pt x="545" y="470"/>
                  </a:lnTo>
                  <a:lnTo>
                    <a:pt x="545" y="473"/>
                  </a:lnTo>
                  <a:lnTo>
                    <a:pt x="545" y="470"/>
                  </a:lnTo>
                  <a:lnTo>
                    <a:pt x="546" y="473"/>
                  </a:lnTo>
                  <a:lnTo>
                    <a:pt x="546" y="470"/>
                  </a:lnTo>
                  <a:lnTo>
                    <a:pt x="546" y="473"/>
                  </a:lnTo>
                  <a:lnTo>
                    <a:pt x="546" y="471"/>
                  </a:lnTo>
                  <a:lnTo>
                    <a:pt x="547" y="473"/>
                  </a:lnTo>
                  <a:lnTo>
                    <a:pt x="547" y="467"/>
                  </a:lnTo>
                  <a:lnTo>
                    <a:pt x="547" y="473"/>
                  </a:lnTo>
                  <a:lnTo>
                    <a:pt x="547" y="469"/>
                  </a:lnTo>
                  <a:lnTo>
                    <a:pt x="547" y="473"/>
                  </a:lnTo>
                  <a:lnTo>
                    <a:pt x="547" y="469"/>
                  </a:lnTo>
                  <a:lnTo>
                    <a:pt x="548" y="473"/>
                  </a:lnTo>
                  <a:lnTo>
                    <a:pt x="548" y="471"/>
                  </a:lnTo>
                  <a:lnTo>
                    <a:pt x="548" y="473"/>
                  </a:lnTo>
                  <a:lnTo>
                    <a:pt x="548" y="471"/>
                  </a:lnTo>
                  <a:lnTo>
                    <a:pt x="549" y="473"/>
                  </a:lnTo>
                  <a:lnTo>
                    <a:pt x="549" y="470"/>
                  </a:lnTo>
                  <a:lnTo>
                    <a:pt x="549" y="474"/>
                  </a:lnTo>
                  <a:lnTo>
                    <a:pt x="549" y="470"/>
                  </a:lnTo>
                  <a:lnTo>
                    <a:pt x="550" y="473"/>
                  </a:lnTo>
                  <a:lnTo>
                    <a:pt x="550" y="471"/>
                  </a:lnTo>
                  <a:lnTo>
                    <a:pt x="550" y="474"/>
                  </a:lnTo>
                  <a:lnTo>
                    <a:pt x="550" y="469"/>
                  </a:lnTo>
                  <a:lnTo>
                    <a:pt x="550" y="473"/>
                  </a:lnTo>
                  <a:lnTo>
                    <a:pt x="550" y="470"/>
                  </a:lnTo>
                  <a:lnTo>
                    <a:pt x="551" y="474"/>
                  </a:lnTo>
                  <a:lnTo>
                    <a:pt x="551" y="471"/>
                  </a:lnTo>
                  <a:lnTo>
                    <a:pt x="551" y="473"/>
                  </a:lnTo>
                  <a:lnTo>
                    <a:pt x="551" y="470"/>
                  </a:lnTo>
                  <a:lnTo>
                    <a:pt x="552" y="474"/>
                  </a:lnTo>
                  <a:lnTo>
                    <a:pt x="552" y="469"/>
                  </a:lnTo>
                  <a:lnTo>
                    <a:pt x="552" y="473"/>
                  </a:lnTo>
                  <a:lnTo>
                    <a:pt x="552" y="471"/>
                  </a:lnTo>
                  <a:lnTo>
                    <a:pt x="553" y="473"/>
                  </a:lnTo>
                  <a:lnTo>
                    <a:pt x="553" y="471"/>
                  </a:lnTo>
                  <a:lnTo>
                    <a:pt x="553" y="473"/>
                  </a:lnTo>
                  <a:lnTo>
                    <a:pt x="553" y="470"/>
                  </a:lnTo>
                  <a:lnTo>
                    <a:pt x="553" y="474"/>
                  </a:lnTo>
                  <a:lnTo>
                    <a:pt x="553" y="469"/>
                  </a:lnTo>
                  <a:lnTo>
                    <a:pt x="554" y="474"/>
                  </a:lnTo>
                  <a:lnTo>
                    <a:pt x="554" y="470"/>
                  </a:lnTo>
                  <a:lnTo>
                    <a:pt x="554" y="474"/>
                  </a:lnTo>
                  <a:lnTo>
                    <a:pt x="554" y="470"/>
                  </a:lnTo>
                  <a:lnTo>
                    <a:pt x="555" y="474"/>
                  </a:lnTo>
                  <a:lnTo>
                    <a:pt x="555" y="471"/>
                  </a:lnTo>
                  <a:lnTo>
                    <a:pt x="555" y="473"/>
                  </a:lnTo>
                  <a:lnTo>
                    <a:pt x="555" y="469"/>
                  </a:lnTo>
                  <a:lnTo>
                    <a:pt x="556" y="474"/>
                  </a:lnTo>
                  <a:lnTo>
                    <a:pt x="556" y="470"/>
                  </a:lnTo>
                  <a:lnTo>
                    <a:pt x="556" y="474"/>
                  </a:lnTo>
                  <a:lnTo>
                    <a:pt x="556" y="470"/>
                  </a:lnTo>
                  <a:lnTo>
                    <a:pt x="556" y="474"/>
                  </a:lnTo>
                  <a:lnTo>
                    <a:pt x="556" y="468"/>
                  </a:lnTo>
                  <a:lnTo>
                    <a:pt x="557" y="474"/>
                  </a:lnTo>
                  <a:lnTo>
                    <a:pt x="557" y="470"/>
                  </a:lnTo>
                  <a:lnTo>
                    <a:pt x="557" y="473"/>
                  </a:lnTo>
                  <a:lnTo>
                    <a:pt x="557" y="471"/>
                  </a:lnTo>
                  <a:lnTo>
                    <a:pt x="558" y="474"/>
                  </a:lnTo>
                  <a:lnTo>
                    <a:pt x="558" y="469"/>
                  </a:lnTo>
                  <a:lnTo>
                    <a:pt x="558" y="473"/>
                  </a:lnTo>
                  <a:lnTo>
                    <a:pt x="558" y="468"/>
                  </a:lnTo>
                  <a:lnTo>
                    <a:pt x="559" y="474"/>
                  </a:lnTo>
                  <a:lnTo>
                    <a:pt x="559" y="470"/>
                  </a:lnTo>
                  <a:lnTo>
                    <a:pt x="559" y="474"/>
                  </a:lnTo>
                  <a:lnTo>
                    <a:pt x="559" y="470"/>
                  </a:lnTo>
                  <a:lnTo>
                    <a:pt x="560" y="474"/>
                  </a:lnTo>
                  <a:lnTo>
                    <a:pt x="560" y="470"/>
                  </a:lnTo>
                  <a:lnTo>
                    <a:pt x="560" y="473"/>
                  </a:lnTo>
                  <a:lnTo>
                    <a:pt x="560" y="470"/>
                  </a:lnTo>
                  <a:lnTo>
                    <a:pt x="560" y="473"/>
                  </a:lnTo>
                  <a:lnTo>
                    <a:pt x="560" y="470"/>
                  </a:lnTo>
                  <a:lnTo>
                    <a:pt x="561" y="473"/>
                  </a:lnTo>
                  <a:lnTo>
                    <a:pt x="561" y="471"/>
                  </a:lnTo>
                  <a:lnTo>
                    <a:pt x="561" y="474"/>
                  </a:lnTo>
                  <a:lnTo>
                    <a:pt x="561" y="470"/>
                  </a:lnTo>
                  <a:lnTo>
                    <a:pt x="562" y="473"/>
                  </a:lnTo>
                  <a:lnTo>
                    <a:pt x="562" y="470"/>
                  </a:lnTo>
                  <a:lnTo>
                    <a:pt x="562" y="473"/>
                  </a:lnTo>
                  <a:lnTo>
                    <a:pt x="562" y="470"/>
                  </a:lnTo>
                  <a:lnTo>
                    <a:pt x="563" y="473"/>
                  </a:lnTo>
                  <a:lnTo>
                    <a:pt x="563" y="470"/>
                  </a:lnTo>
                  <a:lnTo>
                    <a:pt x="563" y="474"/>
                  </a:lnTo>
                  <a:lnTo>
                    <a:pt x="563" y="469"/>
                  </a:lnTo>
                  <a:lnTo>
                    <a:pt x="563" y="473"/>
                  </a:lnTo>
                  <a:lnTo>
                    <a:pt x="563" y="471"/>
                  </a:lnTo>
                  <a:lnTo>
                    <a:pt x="564" y="474"/>
                  </a:lnTo>
                  <a:lnTo>
                    <a:pt x="564" y="470"/>
                  </a:lnTo>
                  <a:lnTo>
                    <a:pt x="564" y="474"/>
                  </a:lnTo>
                  <a:lnTo>
                    <a:pt x="564" y="471"/>
                  </a:lnTo>
                  <a:lnTo>
                    <a:pt x="565" y="473"/>
                  </a:lnTo>
                  <a:lnTo>
                    <a:pt x="565" y="467"/>
                  </a:lnTo>
                  <a:lnTo>
                    <a:pt x="565" y="473"/>
                  </a:lnTo>
                  <a:lnTo>
                    <a:pt x="565" y="471"/>
                  </a:lnTo>
                  <a:lnTo>
                    <a:pt x="566" y="474"/>
                  </a:lnTo>
                  <a:lnTo>
                    <a:pt x="566" y="470"/>
                  </a:lnTo>
                  <a:lnTo>
                    <a:pt x="566" y="474"/>
                  </a:lnTo>
                  <a:lnTo>
                    <a:pt x="566" y="469"/>
                  </a:lnTo>
                  <a:lnTo>
                    <a:pt x="566" y="473"/>
                  </a:lnTo>
                  <a:lnTo>
                    <a:pt x="566" y="471"/>
                  </a:lnTo>
                  <a:lnTo>
                    <a:pt x="567" y="473"/>
                  </a:lnTo>
                  <a:lnTo>
                    <a:pt x="567" y="471"/>
                  </a:lnTo>
                  <a:lnTo>
                    <a:pt x="567" y="474"/>
                  </a:lnTo>
                  <a:lnTo>
                    <a:pt x="567" y="469"/>
                  </a:lnTo>
                  <a:lnTo>
                    <a:pt x="568" y="473"/>
                  </a:lnTo>
                  <a:lnTo>
                    <a:pt x="568" y="470"/>
                  </a:lnTo>
                  <a:lnTo>
                    <a:pt x="568" y="474"/>
                  </a:lnTo>
                  <a:lnTo>
                    <a:pt x="568" y="470"/>
                  </a:lnTo>
                  <a:lnTo>
                    <a:pt x="569" y="474"/>
                  </a:lnTo>
                  <a:lnTo>
                    <a:pt x="569" y="470"/>
                  </a:lnTo>
                  <a:lnTo>
                    <a:pt x="569" y="473"/>
                  </a:lnTo>
                  <a:lnTo>
                    <a:pt x="569" y="471"/>
                  </a:lnTo>
                  <a:lnTo>
                    <a:pt x="569" y="474"/>
                  </a:lnTo>
                  <a:lnTo>
                    <a:pt x="569" y="470"/>
                  </a:lnTo>
                  <a:lnTo>
                    <a:pt x="570" y="474"/>
                  </a:lnTo>
                  <a:lnTo>
                    <a:pt x="570" y="471"/>
                  </a:lnTo>
                  <a:lnTo>
                    <a:pt x="570" y="473"/>
                  </a:lnTo>
                  <a:lnTo>
                    <a:pt x="570" y="471"/>
                  </a:lnTo>
                  <a:lnTo>
                    <a:pt x="571" y="473"/>
                  </a:lnTo>
                  <a:lnTo>
                    <a:pt x="571" y="471"/>
                  </a:lnTo>
                  <a:lnTo>
                    <a:pt x="571" y="474"/>
                  </a:lnTo>
                  <a:lnTo>
                    <a:pt x="571" y="469"/>
                  </a:lnTo>
                  <a:lnTo>
                    <a:pt x="572" y="474"/>
                  </a:lnTo>
                  <a:lnTo>
                    <a:pt x="572" y="468"/>
                  </a:lnTo>
                  <a:lnTo>
                    <a:pt x="572" y="474"/>
                  </a:lnTo>
                  <a:lnTo>
                    <a:pt x="572" y="470"/>
                  </a:lnTo>
                  <a:lnTo>
                    <a:pt x="572" y="473"/>
                  </a:lnTo>
                  <a:lnTo>
                    <a:pt x="572" y="471"/>
                  </a:lnTo>
                  <a:lnTo>
                    <a:pt x="573" y="473"/>
                  </a:lnTo>
                  <a:lnTo>
                    <a:pt x="573" y="470"/>
                  </a:lnTo>
                  <a:lnTo>
                    <a:pt x="573" y="474"/>
                  </a:lnTo>
                  <a:lnTo>
                    <a:pt x="573" y="470"/>
                  </a:lnTo>
                  <a:lnTo>
                    <a:pt x="574" y="473"/>
                  </a:lnTo>
                  <a:lnTo>
                    <a:pt x="574" y="471"/>
                  </a:lnTo>
                  <a:lnTo>
                    <a:pt x="574" y="473"/>
                  </a:lnTo>
                  <a:lnTo>
                    <a:pt x="574" y="469"/>
                  </a:lnTo>
                  <a:lnTo>
                    <a:pt x="575" y="474"/>
                  </a:lnTo>
                  <a:lnTo>
                    <a:pt x="575" y="470"/>
                  </a:lnTo>
                  <a:lnTo>
                    <a:pt x="575" y="474"/>
                  </a:lnTo>
                  <a:lnTo>
                    <a:pt x="575" y="469"/>
                  </a:lnTo>
                  <a:lnTo>
                    <a:pt x="576" y="473"/>
                  </a:lnTo>
                  <a:lnTo>
                    <a:pt x="576" y="471"/>
                  </a:lnTo>
                  <a:lnTo>
                    <a:pt x="576" y="473"/>
                  </a:lnTo>
                  <a:lnTo>
                    <a:pt x="576" y="471"/>
                  </a:lnTo>
                  <a:lnTo>
                    <a:pt x="576" y="473"/>
                  </a:lnTo>
                  <a:lnTo>
                    <a:pt x="576" y="470"/>
                  </a:lnTo>
                  <a:lnTo>
                    <a:pt x="577" y="473"/>
                  </a:lnTo>
                  <a:lnTo>
                    <a:pt x="577" y="466"/>
                  </a:lnTo>
                  <a:lnTo>
                    <a:pt x="577" y="473"/>
                  </a:lnTo>
                  <a:lnTo>
                    <a:pt x="577" y="471"/>
                  </a:lnTo>
                  <a:lnTo>
                    <a:pt x="578" y="473"/>
                  </a:lnTo>
                  <a:lnTo>
                    <a:pt x="578" y="470"/>
                  </a:lnTo>
                  <a:lnTo>
                    <a:pt x="578" y="474"/>
                  </a:lnTo>
                  <a:lnTo>
                    <a:pt x="578" y="470"/>
                  </a:lnTo>
                  <a:lnTo>
                    <a:pt x="579" y="472"/>
                  </a:lnTo>
                  <a:lnTo>
                    <a:pt x="579" y="470"/>
                  </a:lnTo>
                  <a:lnTo>
                    <a:pt x="579" y="473"/>
                  </a:lnTo>
                  <a:lnTo>
                    <a:pt x="579" y="469"/>
                  </a:lnTo>
                  <a:lnTo>
                    <a:pt x="579" y="474"/>
                  </a:lnTo>
                  <a:lnTo>
                    <a:pt x="579" y="469"/>
                  </a:lnTo>
                  <a:lnTo>
                    <a:pt x="580" y="473"/>
                  </a:lnTo>
                  <a:lnTo>
                    <a:pt x="580" y="470"/>
                  </a:lnTo>
                  <a:lnTo>
                    <a:pt x="580" y="473"/>
                  </a:lnTo>
                  <a:lnTo>
                    <a:pt x="580" y="470"/>
                  </a:lnTo>
                  <a:lnTo>
                    <a:pt x="581" y="473"/>
                  </a:lnTo>
                  <a:lnTo>
                    <a:pt x="581" y="469"/>
                  </a:lnTo>
                  <a:lnTo>
                    <a:pt x="581" y="473"/>
                  </a:lnTo>
                  <a:lnTo>
                    <a:pt x="581" y="471"/>
                  </a:lnTo>
                  <a:lnTo>
                    <a:pt x="582" y="473"/>
                  </a:lnTo>
                  <a:lnTo>
                    <a:pt x="582" y="469"/>
                  </a:lnTo>
                  <a:lnTo>
                    <a:pt x="582" y="473"/>
                  </a:lnTo>
                  <a:lnTo>
                    <a:pt x="582" y="469"/>
                  </a:lnTo>
                  <a:lnTo>
                    <a:pt x="582" y="474"/>
                  </a:lnTo>
                  <a:lnTo>
                    <a:pt x="582" y="470"/>
                  </a:lnTo>
                  <a:lnTo>
                    <a:pt x="583" y="474"/>
                  </a:lnTo>
                  <a:lnTo>
                    <a:pt x="583" y="470"/>
                  </a:lnTo>
                  <a:lnTo>
                    <a:pt x="583" y="474"/>
                  </a:lnTo>
                  <a:lnTo>
                    <a:pt x="583" y="469"/>
                  </a:lnTo>
                  <a:lnTo>
                    <a:pt x="584" y="473"/>
                  </a:lnTo>
                  <a:lnTo>
                    <a:pt x="584" y="471"/>
                  </a:lnTo>
                  <a:lnTo>
                    <a:pt x="584" y="473"/>
                  </a:lnTo>
                  <a:lnTo>
                    <a:pt x="584" y="468"/>
                  </a:lnTo>
                  <a:lnTo>
                    <a:pt x="585" y="474"/>
                  </a:lnTo>
                  <a:lnTo>
                    <a:pt x="585" y="471"/>
                  </a:lnTo>
                  <a:lnTo>
                    <a:pt x="585" y="474"/>
                  </a:lnTo>
                  <a:lnTo>
                    <a:pt x="585" y="467"/>
                  </a:lnTo>
                  <a:lnTo>
                    <a:pt x="585" y="473"/>
                  </a:lnTo>
                  <a:lnTo>
                    <a:pt x="585" y="470"/>
                  </a:lnTo>
                  <a:lnTo>
                    <a:pt x="586" y="474"/>
                  </a:lnTo>
                  <a:lnTo>
                    <a:pt x="586" y="469"/>
                  </a:lnTo>
                  <a:lnTo>
                    <a:pt x="586" y="474"/>
                  </a:lnTo>
                  <a:lnTo>
                    <a:pt x="586" y="470"/>
                  </a:lnTo>
                  <a:lnTo>
                    <a:pt x="587" y="474"/>
                  </a:lnTo>
                  <a:lnTo>
                    <a:pt x="587" y="471"/>
                  </a:lnTo>
                  <a:lnTo>
                    <a:pt x="587" y="473"/>
                  </a:lnTo>
                  <a:lnTo>
                    <a:pt x="587" y="469"/>
                  </a:lnTo>
                  <a:lnTo>
                    <a:pt x="588" y="473"/>
                  </a:lnTo>
                  <a:lnTo>
                    <a:pt x="588" y="469"/>
                  </a:lnTo>
                  <a:lnTo>
                    <a:pt x="588" y="474"/>
                  </a:lnTo>
                  <a:lnTo>
                    <a:pt x="588" y="470"/>
                  </a:lnTo>
                  <a:lnTo>
                    <a:pt x="589" y="473"/>
                  </a:lnTo>
                  <a:lnTo>
                    <a:pt x="589" y="469"/>
                  </a:lnTo>
                  <a:lnTo>
                    <a:pt x="589" y="474"/>
                  </a:lnTo>
                  <a:lnTo>
                    <a:pt x="589" y="468"/>
                  </a:lnTo>
                  <a:lnTo>
                    <a:pt x="589" y="472"/>
                  </a:lnTo>
                  <a:lnTo>
                    <a:pt x="589" y="468"/>
                  </a:lnTo>
                  <a:lnTo>
                    <a:pt x="590" y="474"/>
                  </a:lnTo>
                  <a:lnTo>
                    <a:pt x="590" y="467"/>
                  </a:lnTo>
                  <a:lnTo>
                    <a:pt x="590" y="474"/>
                  </a:lnTo>
                  <a:lnTo>
                    <a:pt x="590" y="469"/>
                  </a:lnTo>
                  <a:lnTo>
                    <a:pt x="591" y="474"/>
                  </a:lnTo>
                  <a:lnTo>
                    <a:pt x="591" y="470"/>
                  </a:lnTo>
                  <a:lnTo>
                    <a:pt x="591" y="473"/>
                  </a:lnTo>
                  <a:lnTo>
                    <a:pt x="591" y="470"/>
                  </a:lnTo>
                  <a:lnTo>
                    <a:pt x="592" y="473"/>
                  </a:lnTo>
                  <a:lnTo>
                    <a:pt x="592" y="471"/>
                  </a:lnTo>
                  <a:lnTo>
                    <a:pt x="592" y="473"/>
                  </a:lnTo>
                  <a:lnTo>
                    <a:pt x="592" y="464"/>
                  </a:lnTo>
                  <a:lnTo>
                    <a:pt x="592" y="474"/>
                  </a:lnTo>
                  <a:lnTo>
                    <a:pt x="592" y="471"/>
                  </a:lnTo>
                  <a:lnTo>
                    <a:pt x="593" y="474"/>
                  </a:lnTo>
                  <a:lnTo>
                    <a:pt x="593" y="470"/>
                  </a:lnTo>
                  <a:lnTo>
                    <a:pt x="593" y="474"/>
                  </a:lnTo>
                  <a:lnTo>
                    <a:pt x="593" y="470"/>
                  </a:lnTo>
                  <a:lnTo>
                    <a:pt x="594" y="474"/>
                  </a:lnTo>
                  <a:lnTo>
                    <a:pt x="594" y="471"/>
                  </a:lnTo>
                  <a:lnTo>
                    <a:pt x="594" y="473"/>
                  </a:lnTo>
                  <a:lnTo>
                    <a:pt x="594" y="470"/>
                  </a:lnTo>
                  <a:lnTo>
                    <a:pt x="595" y="474"/>
                  </a:lnTo>
                  <a:lnTo>
                    <a:pt x="595" y="469"/>
                  </a:lnTo>
                  <a:lnTo>
                    <a:pt x="595" y="473"/>
                  </a:lnTo>
                  <a:lnTo>
                    <a:pt x="595" y="470"/>
                  </a:lnTo>
                  <a:lnTo>
                    <a:pt x="595" y="473"/>
                  </a:lnTo>
                  <a:lnTo>
                    <a:pt x="595" y="471"/>
                  </a:lnTo>
                  <a:lnTo>
                    <a:pt x="596" y="473"/>
                  </a:lnTo>
                  <a:lnTo>
                    <a:pt x="596" y="469"/>
                  </a:lnTo>
                  <a:lnTo>
                    <a:pt x="596" y="474"/>
                  </a:lnTo>
                  <a:lnTo>
                    <a:pt x="596" y="466"/>
                  </a:lnTo>
                  <a:lnTo>
                    <a:pt x="597" y="474"/>
                  </a:lnTo>
                  <a:lnTo>
                    <a:pt x="597" y="471"/>
                  </a:lnTo>
                  <a:lnTo>
                    <a:pt x="597" y="474"/>
                  </a:lnTo>
                  <a:lnTo>
                    <a:pt x="597" y="470"/>
                  </a:lnTo>
                  <a:lnTo>
                    <a:pt x="598" y="474"/>
                  </a:lnTo>
                  <a:lnTo>
                    <a:pt x="598" y="468"/>
                  </a:lnTo>
                  <a:lnTo>
                    <a:pt x="598" y="473"/>
                  </a:lnTo>
                  <a:lnTo>
                    <a:pt x="598" y="471"/>
                  </a:lnTo>
                  <a:lnTo>
                    <a:pt x="598" y="474"/>
                  </a:lnTo>
                  <a:lnTo>
                    <a:pt x="598" y="471"/>
                  </a:lnTo>
                  <a:lnTo>
                    <a:pt x="599" y="473"/>
                  </a:lnTo>
                  <a:lnTo>
                    <a:pt x="599" y="468"/>
                  </a:lnTo>
                  <a:lnTo>
                    <a:pt x="599" y="472"/>
                  </a:lnTo>
                  <a:lnTo>
                    <a:pt x="599" y="471"/>
                  </a:lnTo>
                  <a:lnTo>
                    <a:pt x="600" y="473"/>
                  </a:lnTo>
                  <a:lnTo>
                    <a:pt x="600" y="469"/>
                  </a:lnTo>
                  <a:lnTo>
                    <a:pt x="600" y="474"/>
                  </a:lnTo>
                  <a:lnTo>
                    <a:pt x="600" y="470"/>
                  </a:lnTo>
                  <a:lnTo>
                    <a:pt x="601" y="474"/>
                  </a:lnTo>
                  <a:lnTo>
                    <a:pt x="601" y="472"/>
                  </a:lnTo>
                  <a:lnTo>
                    <a:pt x="601" y="473"/>
                  </a:lnTo>
                  <a:lnTo>
                    <a:pt x="601" y="469"/>
                  </a:lnTo>
                  <a:lnTo>
                    <a:pt x="601" y="473"/>
                  </a:lnTo>
                  <a:lnTo>
                    <a:pt x="601" y="469"/>
                  </a:lnTo>
                  <a:lnTo>
                    <a:pt x="602" y="474"/>
                  </a:lnTo>
                  <a:lnTo>
                    <a:pt x="602" y="471"/>
                  </a:lnTo>
                  <a:lnTo>
                    <a:pt x="602" y="473"/>
                  </a:lnTo>
                  <a:lnTo>
                    <a:pt x="602" y="470"/>
                  </a:lnTo>
                  <a:lnTo>
                    <a:pt x="603" y="474"/>
                  </a:lnTo>
                  <a:lnTo>
                    <a:pt x="603" y="470"/>
                  </a:lnTo>
                  <a:lnTo>
                    <a:pt x="603" y="472"/>
                  </a:lnTo>
                  <a:lnTo>
                    <a:pt x="603" y="471"/>
                  </a:lnTo>
                  <a:lnTo>
                    <a:pt x="604" y="473"/>
                  </a:lnTo>
                  <a:lnTo>
                    <a:pt x="604" y="469"/>
                  </a:lnTo>
                  <a:lnTo>
                    <a:pt x="604" y="472"/>
                  </a:lnTo>
                  <a:lnTo>
                    <a:pt x="604" y="467"/>
                  </a:lnTo>
                  <a:lnTo>
                    <a:pt x="605" y="472"/>
                  </a:lnTo>
                  <a:lnTo>
                    <a:pt x="605" y="468"/>
                  </a:lnTo>
                  <a:lnTo>
                    <a:pt x="605" y="474"/>
                  </a:lnTo>
                  <a:lnTo>
                    <a:pt x="605" y="468"/>
                  </a:lnTo>
                  <a:lnTo>
                    <a:pt x="605" y="472"/>
                  </a:lnTo>
                  <a:lnTo>
                    <a:pt x="605" y="471"/>
                  </a:lnTo>
                  <a:lnTo>
                    <a:pt x="606" y="473"/>
                  </a:lnTo>
                  <a:lnTo>
                    <a:pt x="606" y="470"/>
                  </a:lnTo>
                  <a:lnTo>
                    <a:pt x="606" y="472"/>
                  </a:lnTo>
                  <a:lnTo>
                    <a:pt x="606" y="467"/>
                  </a:lnTo>
                  <a:lnTo>
                    <a:pt x="607" y="473"/>
                  </a:lnTo>
                  <a:lnTo>
                    <a:pt x="607" y="470"/>
                  </a:lnTo>
                  <a:lnTo>
                    <a:pt x="607" y="472"/>
                  </a:lnTo>
                  <a:lnTo>
                    <a:pt x="607" y="454"/>
                  </a:lnTo>
                  <a:lnTo>
                    <a:pt x="608" y="474"/>
                  </a:lnTo>
                  <a:lnTo>
                    <a:pt x="608" y="470"/>
                  </a:lnTo>
                  <a:lnTo>
                    <a:pt x="608" y="474"/>
                  </a:lnTo>
                  <a:lnTo>
                    <a:pt x="608" y="471"/>
                  </a:lnTo>
                  <a:lnTo>
                    <a:pt x="608" y="474"/>
                  </a:lnTo>
                  <a:lnTo>
                    <a:pt x="608" y="468"/>
                  </a:lnTo>
                  <a:lnTo>
                    <a:pt x="609" y="474"/>
                  </a:lnTo>
                  <a:lnTo>
                    <a:pt x="609" y="468"/>
                  </a:lnTo>
                  <a:lnTo>
                    <a:pt x="609" y="473"/>
                  </a:lnTo>
                  <a:lnTo>
                    <a:pt x="609" y="470"/>
                  </a:lnTo>
                  <a:lnTo>
                    <a:pt x="610" y="474"/>
                  </a:lnTo>
                  <a:lnTo>
                    <a:pt x="610" y="469"/>
                  </a:lnTo>
                  <a:lnTo>
                    <a:pt x="610" y="474"/>
                  </a:lnTo>
                  <a:lnTo>
                    <a:pt x="610" y="470"/>
                  </a:lnTo>
                  <a:lnTo>
                    <a:pt x="611" y="473"/>
                  </a:lnTo>
                  <a:lnTo>
                    <a:pt x="611" y="469"/>
                  </a:lnTo>
                  <a:lnTo>
                    <a:pt x="611" y="473"/>
                  </a:lnTo>
                  <a:lnTo>
                    <a:pt x="611" y="467"/>
                  </a:lnTo>
                  <a:lnTo>
                    <a:pt x="611" y="474"/>
                  </a:lnTo>
                  <a:lnTo>
                    <a:pt x="611" y="471"/>
                  </a:lnTo>
                  <a:lnTo>
                    <a:pt x="612" y="473"/>
                  </a:lnTo>
                  <a:lnTo>
                    <a:pt x="612" y="470"/>
                  </a:lnTo>
                  <a:lnTo>
                    <a:pt x="612" y="473"/>
                  </a:lnTo>
                  <a:lnTo>
                    <a:pt x="612" y="469"/>
                  </a:lnTo>
                  <a:lnTo>
                    <a:pt x="613" y="473"/>
                  </a:lnTo>
                  <a:lnTo>
                    <a:pt x="613" y="471"/>
                  </a:lnTo>
                  <a:lnTo>
                    <a:pt x="613" y="474"/>
                  </a:lnTo>
                  <a:lnTo>
                    <a:pt x="613" y="471"/>
                  </a:lnTo>
                  <a:lnTo>
                    <a:pt x="614" y="474"/>
                  </a:lnTo>
                  <a:lnTo>
                    <a:pt x="614" y="470"/>
                  </a:lnTo>
                  <a:lnTo>
                    <a:pt x="614" y="474"/>
                  </a:lnTo>
                  <a:lnTo>
                    <a:pt x="614" y="470"/>
                  </a:lnTo>
                  <a:lnTo>
                    <a:pt x="614" y="474"/>
                  </a:lnTo>
                  <a:lnTo>
                    <a:pt x="614" y="468"/>
                  </a:lnTo>
                  <a:lnTo>
                    <a:pt x="615" y="474"/>
                  </a:lnTo>
                  <a:lnTo>
                    <a:pt x="615" y="470"/>
                  </a:lnTo>
                  <a:lnTo>
                    <a:pt x="615" y="474"/>
                  </a:lnTo>
                  <a:lnTo>
                    <a:pt x="615" y="471"/>
                  </a:lnTo>
                  <a:lnTo>
                    <a:pt x="616" y="473"/>
                  </a:lnTo>
                  <a:lnTo>
                    <a:pt x="616" y="471"/>
                  </a:lnTo>
                  <a:lnTo>
                    <a:pt x="616" y="473"/>
                  </a:lnTo>
                  <a:lnTo>
                    <a:pt x="616" y="469"/>
                  </a:lnTo>
                  <a:lnTo>
                    <a:pt x="617" y="473"/>
                  </a:lnTo>
                  <a:lnTo>
                    <a:pt x="617" y="470"/>
                  </a:lnTo>
                  <a:lnTo>
                    <a:pt x="617" y="473"/>
                  </a:lnTo>
                  <a:lnTo>
                    <a:pt x="617" y="469"/>
                  </a:lnTo>
                  <a:lnTo>
                    <a:pt x="618" y="473"/>
                  </a:lnTo>
                  <a:lnTo>
                    <a:pt x="618" y="469"/>
                  </a:lnTo>
                  <a:lnTo>
                    <a:pt x="618" y="474"/>
                  </a:lnTo>
                  <a:lnTo>
                    <a:pt x="618" y="470"/>
                  </a:lnTo>
                  <a:lnTo>
                    <a:pt x="618" y="473"/>
                  </a:lnTo>
                  <a:lnTo>
                    <a:pt x="618" y="470"/>
                  </a:lnTo>
                  <a:lnTo>
                    <a:pt x="619" y="474"/>
                  </a:lnTo>
                  <a:lnTo>
                    <a:pt x="619" y="471"/>
                  </a:lnTo>
                  <a:lnTo>
                    <a:pt x="619" y="473"/>
                  </a:lnTo>
                  <a:lnTo>
                    <a:pt x="619" y="471"/>
                  </a:lnTo>
                  <a:lnTo>
                    <a:pt x="620" y="474"/>
                  </a:lnTo>
                  <a:lnTo>
                    <a:pt x="620" y="470"/>
                  </a:lnTo>
                  <a:lnTo>
                    <a:pt x="620" y="474"/>
                  </a:lnTo>
                  <a:lnTo>
                    <a:pt x="620" y="470"/>
                  </a:lnTo>
                  <a:lnTo>
                    <a:pt x="621" y="473"/>
                  </a:lnTo>
                  <a:lnTo>
                    <a:pt x="621" y="470"/>
                  </a:lnTo>
                  <a:lnTo>
                    <a:pt x="621" y="473"/>
                  </a:lnTo>
                  <a:lnTo>
                    <a:pt x="621" y="470"/>
                  </a:lnTo>
                  <a:lnTo>
                    <a:pt x="621" y="474"/>
                  </a:lnTo>
                  <a:lnTo>
                    <a:pt x="621" y="469"/>
                  </a:lnTo>
                  <a:lnTo>
                    <a:pt x="622" y="473"/>
                  </a:lnTo>
                  <a:lnTo>
                    <a:pt x="622" y="470"/>
                  </a:lnTo>
                  <a:lnTo>
                    <a:pt x="622" y="474"/>
                  </a:lnTo>
                  <a:lnTo>
                    <a:pt x="622" y="462"/>
                  </a:lnTo>
                  <a:lnTo>
                    <a:pt x="623" y="473"/>
                  </a:lnTo>
                  <a:lnTo>
                    <a:pt x="623" y="468"/>
                  </a:lnTo>
                  <a:lnTo>
                    <a:pt x="623" y="474"/>
                  </a:lnTo>
                  <a:lnTo>
                    <a:pt x="623" y="467"/>
                  </a:lnTo>
                  <a:lnTo>
                    <a:pt x="624" y="473"/>
                  </a:lnTo>
                  <a:lnTo>
                    <a:pt x="624" y="471"/>
                  </a:lnTo>
                  <a:lnTo>
                    <a:pt x="624" y="473"/>
                  </a:lnTo>
                  <a:lnTo>
                    <a:pt x="624" y="470"/>
                  </a:lnTo>
                  <a:lnTo>
                    <a:pt x="624" y="474"/>
                  </a:lnTo>
                  <a:lnTo>
                    <a:pt x="624" y="468"/>
                  </a:lnTo>
                  <a:lnTo>
                    <a:pt x="625" y="474"/>
                  </a:lnTo>
                  <a:lnTo>
                    <a:pt x="625" y="468"/>
                  </a:lnTo>
                  <a:lnTo>
                    <a:pt x="625" y="474"/>
                  </a:lnTo>
                  <a:lnTo>
                    <a:pt x="625" y="470"/>
                  </a:lnTo>
                  <a:lnTo>
                    <a:pt x="626" y="474"/>
                  </a:lnTo>
                  <a:lnTo>
                    <a:pt x="626" y="467"/>
                  </a:lnTo>
                  <a:lnTo>
                    <a:pt x="626" y="473"/>
                  </a:lnTo>
                  <a:lnTo>
                    <a:pt x="626" y="467"/>
                  </a:lnTo>
                  <a:lnTo>
                    <a:pt x="627" y="473"/>
                  </a:lnTo>
                  <a:lnTo>
                    <a:pt x="627" y="467"/>
                  </a:lnTo>
                  <a:lnTo>
                    <a:pt x="627" y="474"/>
                  </a:lnTo>
                  <a:lnTo>
                    <a:pt x="627" y="470"/>
                  </a:lnTo>
                  <a:lnTo>
                    <a:pt x="627" y="473"/>
                  </a:lnTo>
                  <a:lnTo>
                    <a:pt x="627" y="472"/>
                  </a:lnTo>
                  <a:lnTo>
                    <a:pt x="628" y="473"/>
                  </a:lnTo>
                  <a:lnTo>
                    <a:pt x="628" y="471"/>
                  </a:lnTo>
                  <a:lnTo>
                    <a:pt x="628" y="473"/>
                  </a:lnTo>
                  <a:lnTo>
                    <a:pt x="628" y="470"/>
                  </a:lnTo>
                  <a:lnTo>
                    <a:pt x="629" y="474"/>
                  </a:lnTo>
                  <a:lnTo>
                    <a:pt x="629" y="469"/>
                  </a:lnTo>
                  <a:lnTo>
                    <a:pt x="629" y="473"/>
                  </a:lnTo>
                  <a:lnTo>
                    <a:pt x="629" y="472"/>
                  </a:lnTo>
                  <a:lnTo>
                    <a:pt x="630" y="473"/>
                  </a:lnTo>
                  <a:lnTo>
                    <a:pt x="630" y="470"/>
                  </a:lnTo>
                  <a:lnTo>
                    <a:pt x="630" y="473"/>
                  </a:lnTo>
                  <a:lnTo>
                    <a:pt x="630" y="470"/>
                  </a:lnTo>
                  <a:lnTo>
                    <a:pt x="630" y="474"/>
                  </a:lnTo>
                  <a:lnTo>
                    <a:pt x="630" y="471"/>
                  </a:lnTo>
                  <a:lnTo>
                    <a:pt x="631" y="474"/>
                  </a:lnTo>
                  <a:lnTo>
                    <a:pt x="631" y="470"/>
                  </a:lnTo>
                  <a:lnTo>
                    <a:pt x="631" y="473"/>
                  </a:lnTo>
                  <a:lnTo>
                    <a:pt x="631" y="470"/>
                  </a:lnTo>
                  <a:lnTo>
                    <a:pt x="632" y="473"/>
                  </a:lnTo>
                  <a:lnTo>
                    <a:pt x="632" y="472"/>
                  </a:lnTo>
                  <a:lnTo>
                    <a:pt x="632" y="473"/>
                  </a:lnTo>
                  <a:lnTo>
                    <a:pt x="632" y="469"/>
                  </a:lnTo>
                  <a:lnTo>
                    <a:pt x="633" y="473"/>
                  </a:lnTo>
                  <a:lnTo>
                    <a:pt x="633" y="469"/>
                  </a:lnTo>
                  <a:lnTo>
                    <a:pt x="633" y="474"/>
                  </a:lnTo>
                  <a:lnTo>
                    <a:pt x="633" y="470"/>
                  </a:lnTo>
                  <a:lnTo>
                    <a:pt x="634" y="473"/>
                  </a:lnTo>
                  <a:lnTo>
                    <a:pt x="634" y="470"/>
                  </a:lnTo>
                  <a:lnTo>
                    <a:pt x="634" y="473"/>
                  </a:lnTo>
                  <a:lnTo>
                    <a:pt x="634" y="469"/>
                  </a:lnTo>
                  <a:lnTo>
                    <a:pt x="634" y="474"/>
                  </a:lnTo>
                  <a:lnTo>
                    <a:pt x="634" y="470"/>
                  </a:lnTo>
                  <a:lnTo>
                    <a:pt x="635" y="474"/>
                  </a:lnTo>
                  <a:lnTo>
                    <a:pt x="635" y="470"/>
                  </a:lnTo>
                  <a:lnTo>
                    <a:pt x="635" y="474"/>
                  </a:lnTo>
                  <a:lnTo>
                    <a:pt x="635" y="470"/>
                  </a:lnTo>
                  <a:lnTo>
                    <a:pt x="636" y="474"/>
                  </a:lnTo>
                  <a:lnTo>
                    <a:pt x="636" y="471"/>
                  </a:lnTo>
                  <a:lnTo>
                    <a:pt x="636" y="474"/>
                  </a:lnTo>
                  <a:lnTo>
                    <a:pt x="636" y="469"/>
                  </a:lnTo>
                  <a:lnTo>
                    <a:pt x="637" y="474"/>
                  </a:lnTo>
                  <a:lnTo>
                    <a:pt x="637" y="470"/>
                  </a:lnTo>
                  <a:lnTo>
                    <a:pt x="637" y="473"/>
                  </a:lnTo>
                  <a:lnTo>
                    <a:pt x="637" y="470"/>
                  </a:lnTo>
                  <a:lnTo>
                    <a:pt x="637" y="473"/>
                  </a:lnTo>
                  <a:lnTo>
                    <a:pt x="637" y="466"/>
                  </a:lnTo>
                  <a:lnTo>
                    <a:pt x="638" y="473"/>
                  </a:lnTo>
                  <a:lnTo>
                    <a:pt x="638" y="470"/>
                  </a:lnTo>
                  <a:lnTo>
                    <a:pt x="638" y="473"/>
                  </a:lnTo>
                  <a:lnTo>
                    <a:pt x="638" y="471"/>
                  </a:lnTo>
                  <a:lnTo>
                    <a:pt x="639" y="474"/>
                  </a:lnTo>
                  <a:lnTo>
                    <a:pt x="639" y="469"/>
                  </a:lnTo>
                  <a:lnTo>
                    <a:pt x="639" y="473"/>
                  </a:lnTo>
                  <a:lnTo>
                    <a:pt x="639" y="470"/>
                  </a:lnTo>
                  <a:lnTo>
                    <a:pt x="640" y="474"/>
                  </a:lnTo>
                  <a:lnTo>
                    <a:pt x="640" y="466"/>
                  </a:lnTo>
                  <a:lnTo>
                    <a:pt x="640" y="474"/>
                  </a:lnTo>
                  <a:lnTo>
                    <a:pt x="640" y="469"/>
                  </a:lnTo>
                  <a:lnTo>
                    <a:pt x="640" y="473"/>
                  </a:lnTo>
                  <a:lnTo>
                    <a:pt x="640" y="469"/>
                  </a:lnTo>
                  <a:lnTo>
                    <a:pt x="641" y="473"/>
                  </a:lnTo>
                  <a:lnTo>
                    <a:pt x="641" y="470"/>
                  </a:lnTo>
                  <a:lnTo>
                    <a:pt x="641" y="474"/>
                  </a:lnTo>
                  <a:lnTo>
                    <a:pt x="641" y="468"/>
                  </a:lnTo>
                  <a:lnTo>
                    <a:pt x="642" y="474"/>
                  </a:lnTo>
                  <a:lnTo>
                    <a:pt x="642" y="469"/>
                  </a:lnTo>
                  <a:lnTo>
                    <a:pt x="642" y="473"/>
                  </a:lnTo>
                  <a:lnTo>
                    <a:pt x="642" y="471"/>
                  </a:lnTo>
                  <a:lnTo>
                    <a:pt x="643" y="473"/>
                  </a:lnTo>
                  <a:lnTo>
                    <a:pt x="643" y="471"/>
                  </a:lnTo>
                  <a:lnTo>
                    <a:pt x="643" y="474"/>
                  </a:lnTo>
                  <a:lnTo>
                    <a:pt x="643" y="470"/>
                  </a:lnTo>
                  <a:lnTo>
                    <a:pt x="643" y="474"/>
                  </a:lnTo>
                  <a:lnTo>
                    <a:pt x="643" y="470"/>
                  </a:lnTo>
                  <a:lnTo>
                    <a:pt x="644" y="473"/>
                  </a:lnTo>
                  <a:lnTo>
                    <a:pt x="644" y="471"/>
                  </a:lnTo>
                  <a:lnTo>
                    <a:pt x="644" y="474"/>
                  </a:lnTo>
                  <a:lnTo>
                    <a:pt x="644" y="467"/>
                  </a:lnTo>
                  <a:lnTo>
                    <a:pt x="645" y="473"/>
                  </a:lnTo>
                  <a:lnTo>
                    <a:pt x="645" y="470"/>
                  </a:lnTo>
                  <a:lnTo>
                    <a:pt x="645" y="474"/>
                  </a:lnTo>
                  <a:lnTo>
                    <a:pt x="645" y="469"/>
                  </a:lnTo>
                  <a:lnTo>
                    <a:pt x="646" y="472"/>
                  </a:lnTo>
                  <a:lnTo>
                    <a:pt x="646" y="470"/>
                  </a:lnTo>
                  <a:lnTo>
                    <a:pt x="646" y="473"/>
                  </a:lnTo>
                  <a:lnTo>
                    <a:pt x="646" y="470"/>
                  </a:lnTo>
                  <a:lnTo>
                    <a:pt x="646" y="474"/>
                  </a:lnTo>
                  <a:lnTo>
                    <a:pt x="646" y="470"/>
                  </a:lnTo>
                  <a:lnTo>
                    <a:pt x="647" y="473"/>
                  </a:lnTo>
                  <a:lnTo>
                    <a:pt x="647" y="471"/>
                  </a:lnTo>
                  <a:lnTo>
                    <a:pt x="647" y="473"/>
                  </a:lnTo>
                  <a:lnTo>
                    <a:pt x="647" y="470"/>
                  </a:lnTo>
                  <a:lnTo>
                    <a:pt x="648" y="473"/>
                  </a:lnTo>
                  <a:lnTo>
                    <a:pt x="648" y="470"/>
                  </a:lnTo>
                  <a:lnTo>
                    <a:pt x="648" y="474"/>
                  </a:lnTo>
                  <a:lnTo>
                    <a:pt x="648" y="471"/>
                  </a:lnTo>
                  <a:lnTo>
                    <a:pt x="649" y="473"/>
                  </a:lnTo>
                  <a:lnTo>
                    <a:pt x="649" y="472"/>
                  </a:lnTo>
                  <a:lnTo>
                    <a:pt x="649" y="474"/>
                  </a:lnTo>
                  <a:lnTo>
                    <a:pt x="649" y="470"/>
                  </a:lnTo>
                  <a:lnTo>
                    <a:pt x="650" y="473"/>
                  </a:lnTo>
                  <a:lnTo>
                    <a:pt x="650" y="471"/>
                  </a:lnTo>
                  <a:lnTo>
                    <a:pt x="650" y="473"/>
                  </a:lnTo>
                  <a:lnTo>
                    <a:pt x="650" y="470"/>
                  </a:lnTo>
                  <a:lnTo>
                    <a:pt x="650" y="474"/>
                  </a:lnTo>
                  <a:lnTo>
                    <a:pt x="650" y="471"/>
                  </a:lnTo>
                  <a:lnTo>
                    <a:pt x="651" y="473"/>
                  </a:lnTo>
                  <a:lnTo>
                    <a:pt x="651" y="471"/>
                  </a:lnTo>
                  <a:lnTo>
                    <a:pt x="651" y="473"/>
                  </a:lnTo>
                  <a:lnTo>
                    <a:pt x="651" y="471"/>
                  </a:lnTo>
                  <a:lnTo>
                    <a:pt x="652" y="474"/>
                  </a:lnTo>
                  <a:lnTo>
                    <a:pt x="652" y="470"/>
                  </a:lnTo>
                  <a:lnTo>
                    <a:pt x="652" y="474"/>
                  </a:lnTo>
                  <a:lnTo>
                    <a:pt x="652" y="470"/>
                  </a:lnTo>
                  <a:lnTo>
                    <a:pt x="653" y="474"/>
                  </a:lnTo>
                  <a:lnTo>
                    <a:pt x="653" y="470"/>
                  </a:lnTo>
                  <a:lnTo>
                    <a:pt x="653" y="474"/>
                  </a:lnTo>
                  <a:lnTo>
                    <a:pt x="653" y="469"/>
                  </a:lnTo>
                  <a:lnTo>
                    <a:pt x="653" y="474"/>
                  </a:lnTo>
                  <a:lnTo>
                    <a:pt x="653" y="470"/>
                  </a:lnTo>
                  <a:lnTo>
                    <a:pt x="654" y="474"/>
                  </a:lnTo>
                  <a:lnTo>
                    <a:pt x="654" y="468"/>
                  </a:lnTo>
                  <a:lnTo>
                    <a:pt x="654" y="473"/>
                  </a:lnTo>
                  <a:lnTo>
                    <a:pt x="654" y="469"/>
                  </a:lnTo>
                  <a:lnTo>
                    <a:pt x="655" y="473"/>
                  </a:lnTo>
                  <a:lnTo>
                    <a:pt x="655" y="470"/>
                  </a:lnTo>
                  <a:lnTo>
                    <a:pt x="655" y="474"/>
                  </a:lnTo>
                  <a:lnTo>
                    <a:pt x="655" y="470"/>
                  </a:lnTo>
                  <a:lnTo>
                    <a:pt x="656" y="473"/>
                  </a:lnTo>
                  <a:lnTo>
                    <a:pt x="656" y="470"/>
                  </a:lnTo>
                  <a:lnTo>
                    <a:pt x="656" y="474"/>
                  </a:lnTo>
                  <a:lnTo>
                    <a:pt x="656" y="471"/>
                  </a:lnTo>
                  <a:lnTo>
                    <a:pt x="656" y="473"/>
                  </a:lnTo>
                  <a:lnTo>
                    <a:pt x="656" y="469"/>
                  </a:lnTo>
                  <a:lnTo>
                    <a:pt x="657" y="474"/>
                  </a:lnTo>
                  <a:lnTo>
                    <a:pt x="657" y="469"/>
                  </a:lnTo>
                  <a:lnTo>
                    <a:pt x="657" y="474"/>
                  </a:lnTo>
                  <a:lnTo>
                    <a:pt x="657" y="469"/>
                  </a:lnTo>
                  <a:lnTo>
                    <a:pt x="658" y="474"/>
                  </a:lnTo>
                  <a:lnTo>
                    <a:pt x="658" y="472"/>
                  </a:lnTo>
                  <a:lnTo>
                    <a:pt x="658" y="474"/>
                  </a:lnTo>
                  <a:lnTo>
                    <a:pt x="658" y="470"/>
                  </a:lnTo>
                  <a:lnTo>
                    <a:pt x="659" y="473"/>
                  </a:lnTo>
                  <a:lnTo>
                    <a:pt x="659" y="470"/>
                  </a:lnTo>
                  <a:lnTo>
                    <a:pt x="659" y="473"/>
                  </a:lnTo>
                  <a:lnTo>
                    <a:pt x="659" y="470"/>
                  </a:lnTo>
                  <a:lnTo>
                    <a:pt x="659" y="473"/>
                  </a:lnTo>
                  <a:lnTo>
                    <a:pt x="659" y="470"/>
                  </a:lnTo>
                  <a:lnTo>
                    <a:pt x="660" y="474"/>
                  </a:lnTo>
                  <a:lnTo>
                    <a:pt x="660" y="467"/>
                  </a:lnTo>
                  <a:lnTo>
                    <a:pt x="660" y="473"/>
                  </a:lnTo>
                  <a:lnTo>
                    <a:pt x="660" y="471"/>
                  </a:lnTo>
                  <a:lnTo>
                    <a:pt x="661" y="474"/>
                  </a:lnTo>
                  <a:lnTo>
                    <a:pt x="661" y="469"/>
                  </a:lnTo>
                  <a:lnTo>
                    <a:pt x="661" y="474"/>
                  </a:lnTo>
                  <a:lnTo>
                    <a:pt x="661" y="469"/>
                  </a:lnTo>
                  <a:lnTo>
                    <a:pt x="662" y="474"/>
                  </a:lnTo>
                  <a:lnTo>
                    <a:pt x="662" y="470"/>
                  </a:lnTo>
                  <a:lnTo>
                    <a:pt x="662" y="473"/>
                  </a:lnTo>
                  <a:lnTo>
                    <a:pt x="662" y="469"/>
                  </a:lnTo>
                  <a:lnTo>
                    <a:pt x="662" y="473"/>
                  </a:lnTo>
                  <a:lnTo>
                    <a:pt x="662" y="470"/>
                  </a:lnTo>
                  <a:lnTo>
                    <a:pt x="663" y="473"/>
                  </a:lnTo>
                  <a:lnTo>
                    <a:pt x="663" y="469"/>
                  </a:lnTo>
                  <a:lnTo>
                    <a:pt x="663" y="474"/>
                  </a:lnTo>
                  <a:lnTo>
                    <a:pt x="663" y="469"/>
                  </a:lnTo>
                  <a:lnTo>
                    <a:pt x="664" y="473"/>
                  </a:lnTo>
                  <a:lnTo>
                    <a:pt x="664" y="471"/>
                  </a:lnTo>
                  <a:lnTo>
                    <a:pt x="664" y="474"/>
                  </a:lnTo>
                  <a:lnTo>
                    <a:pt x="664" y="470"/>
                  </a:lnTo>
                  <a:lnTo>
                    <a:pt x="665" y="473"/>
                  </a:lnTo>
                  <a:lnTo>
                    <a:pt x="665" y="469"/>
                  </a:lnTo>
                  <a:lnTo>
                    <a:pt x="665" y="473"/>
                  </a:lnTo>
                  <a:lnTo>
                    <a:pt x="665" y="471"/>
                  </a:lnTo>
                  <a:lnTo>
                    <a:pt x="666" y="474"/>
                  </a:lnTo>
                  <a:lnTo>
                    <a:pt x="666" y="470"/>
                  </a:lnTo>
                  <a:lnTo>
                    <a:pt x="666" y="472"/>
                  </a:lnTo>
                  <a:lnTo>
                    <a:pt x="666" y="469"/>
                  </a:lnTo>
                  <a:lnTo>
                    <a:pt x="666" y="474"/>
                  </a:lnTo>
                  <a:lnTo>
                    <a:pt x="666" y="469"/>
                  </a:lnTo>
                  <a:lnTo>
                    <a:pt x="667" y="473"/>
                  </a:lnTo>
                  <a:lnTo>
                    <a:pt x="667" y="470"/>
                  </a:lnTo>
                  <a:lnTo>
                    <a:pt x="667" y="473"/>
                  </a:lnTo>
                  <a:lnTo>
                    <a:pt x="667" y="469"/>
                  </a:lnTo>
                  <a:lnTo>
                    <a:pt x="668" y="473"/>
                  </a:lnTo>
                  <a:lnTo>
                    <a:pt x="668" y="469"/>
                  </a:lnTo>
                  <a:lnTo>
                    <a:pt x="668" y="473"/>
                  </a:lnTo>
                  <a:lnTo>
                    <a:pt x="668" y="469"/>
                  </a:lnTo>
                  <a:lnTo>
                    <a:pt x="669" y="474"/>
                  </a:lnTo>
                  <a:lnTo>
                    <a:pt x="669" y="468"/>
                  </a:lnTo>
                  <a:lnTo>
                    <a:pt x="669" y="474"/>
                  </a:lnTo>
                  <a:lnTo>
                    <a:pt x="669" y="470"/>
                  </a:lnTo>
                  <a:lnTo>
                    <a:pt x="669" y="473"/>
                  </a:lnTo>
                  <a:lnTo>
                    <a:pt x="669" y="471"/>
                  </a:lnTo>
                  <a:lnTo>
                    <a:pt x="670" y="474"/>
                  </a:lnTo>
                  <a:lnTo>
                    <a:pt x="670" y="470"/>
                  </a:lnTo>
                  <a:lnTo>
                    <a:pt x="670" y="473"/>
                  </a:lnTo>
                  <a:lnTo>
                    <a:pt x="670" y="468"/>
                  </a:lnTo>
                  <a:lnTo>
                    <a:pt x="671" y="474"/>
                  </a:lnTo>
                  <a:lnTo>
                    <a:pt x="671" y="469"/>
                  </a:lnTo>
                  <a:lnTo>
                    <a:pt x="671" y="474"/>
                  </a:lnTo>
                  <a:lnTo>
                    <a:pt x="671" y="470"/>
                  </a:lnTo>
                  <a:lnTo>
                    <a:pt x="672" y="472"/>
                  </a:lnTo>
                  <a:lnTo>
                    <a:pt x="672" y="468"/>
                  </a:lnTo>
                  <a:lnTo>
                    <a:pt x="672" y="473"/>
                  </a:lnTo>
                  <a:lnTo>
                    <a:pt x="672" y="469"/>
                  </a:lnTo>
                  <a:lnTo>
                    <a:pt x="672" y="474"/>
                  </a:lnTo>
                  <a:lnTo>
                    <a:pt x="672" y="470"/>
                  </a:lnTo>
                  <a:lnTo>
                    <a:pt x="673" y="474"/>
                  </a:lnTo>
                  <a:lnTo>
                    <a:pt x="673" y="471"/>
                  </a:lnTo>
                  <a:lnTo>
                    <a:pt x="673" y="474"/>
                  </a:lnTo>
                  <a:lnTo>
                    <a:pt x="673" y="469"/>
                  </a:lnTo>
                  <a:lnTo>
                    <a:pt x="674" y="473"/>
                  </a:lnTo>
                  <a:lnTo>
                    <a:pt x="674" y="470"/>
                  </a:lnTo>
                  <a:lnTo>
                    <a:pt x="674" y="474"/>
                  </a:lnTo>
                  <a:lnTo>
                    <a:pt x="674" y="471"/>
                  </a:lnTo>
                  <a:lnTo>
                    <a:pt x="675" y="474"/>
                  </a:lnTo>
                  <a:lnTo>
                    <a:pt x="675" y="470"/>
                  </a:lnTo>
                  <a:lnTo>
                    <a:pt x="675" y="473"/>
                  </a:lnTo>
                  <a:lnTo>
                    <a:pt x="675" y="471"/>
                  </a:lnTo>
                  <a:lnTo>
                    <a:pt x="675" y="474"/>
                  </a:lnTo>
                  <a:lnTo>
                    <a:pt x="675" y="471"/>
                  </a:lnTo>
                  <a:lnTo>
                    <a:pt x="676" y="473"/>
                  </a:lnTo>
                  <a:lnTo>
                    <a:pt x="676" y="468"/>
                  </a:lnTo>
                  <a:lnTo>
                    <a:pt x="676" y="474"/>
                  </a:lnTo>
                  <a:lnTo>
                    <a:pt x="676" y="470"/>
                  </a:lnTo>
                  <a:lnTo>
                    <a:pt x="677" y="474"/>
                  </a:lnTo>
                  <a:lnTo>
                    <a:pt x="677" y="470"/>
                  </a:lnTo>
                  <a:lnTo>
                    <a:pt x="677" y="474"/>
                  </a:lnTo>
                  <a:lnTo>
                    <a:pt x="677" y="470"/>
                  </a:lnTo>
                  <a:lnTo>
                    <a:pt x="678" y="474"/>
                  </a:lnTo>
                  <a:lnTo>
                    <a:pt x="678" y="470"/>
                  </a:lnTo>
                  <a:lnTo>
                    <a:pt x="678" y="473"/>
                  </a:lnTo>
                  <a:lnTo>
                    <a:pt x="678" y="470"/>
                  </a:lnTo>
                  <a:lnTo>
                    <a:pt x="679" y="473"/>
                  </a:lnTo>
                  <a:lnTo>
                    <a:pt x="679" y="470"/>
                  </a:lnTo>
                  <a:lnTo>
                    <a:pt x="679" y="474"/>
                  </a:lnTo>
                  <a:lnTo>
                    <a:pt x="679" y="470"/>
                  </a:lnTo>
                  <a:lnTo>
                    <a:pt x="679" y="473"/>
                  </a:lnTo>
                  <a:lnTo>
                    <a:pt x="679" y="471"/>
                  </a:lnTo>
                  <a:lnTo>
                    <a:pt x="680" y="473"/>
                  </a:lnTo>
                  <a:lnTo>
                    <a:pt x="680" y="470"/>
                  </a:lnTo>
                  <a:lnTo>
                    <a:pt x="680" y="473"/>
                  </a:lnTo>
                  <a:lnTo>
                    <a:pt x="680" y="470"/>
                  </a:lnTo>
                  <a:lnTo>
                    <a:pt x="681" y="474"/>
                  </a:lnTo>
                  <a:lnTo>
                    <a:pt x="681" y="470"/>
                  </a:lnTo>
                  <a:lnTo>
                    <a:pt x="681" y="473"/>
                  </a:lnTo>
                  <a:lnTo>
                    <a:pt x="681" y="471"/>
                  </a:lnTo>
                  <a:lnTo>
                    <a:pt x="682" y="474"/>
                  </a:lnTo>
                  <a:lnTo>
                    <a:pt x="682" y="471"/>
                  </a:lnTo>
                  <a:lnTo>
                    <a:pt x="682" y="473"/>
                  </a:lnTo>
                  <a:lnTo>
                    <a:pt x="682" y="472"/>
                  </a:lnTo>
                  <a:lnTo>
                    <a:pt x="682" y="473"/>
                  </a:lnTo>
                  <a:lnTo>
                    <a:pt x="682" y="468"/>
                  </a:lnTo>
                  <a:lnTo>
                    <a:pt x="683" y="473"/>
                  </a:lnTo>
                  <a:lnTo>
                    <a:pt x="683" y="438"/>
                  </a:lnTo>
                  <a:lnTo>
                    <a:pt x="683" y="473"/>
                  </a:lnTo>
                  <a:lnTo>
                    <a:pt x="683" y="470"/>
                  </a:lnTo>
                  <a:lnTo>
                    <a:pt x="684" y="473"/>
                  </a:lnTo>
                  <a:lnTo>
                    <a:pt x="684" y="469"/>
                  </a:lnTo>
                  <a:lnTo>
                    <a:pt x="684" y="473"/>
                  </a:lnTo>
                  <a:lnTo>
                    <a:pt x="684" y="470"/>
                  </a:lnTo>
                  <a:lnTo>
                    <a:pt x="685" y="473"/>
                  </a:lnTo>
                  <a:lnTo>
                    <a:pt x="685" y="469"/>
                  </a:lnTo>
                  <a:lnTo>
                    <a:pt x="685" y="473"/>
                  </a:lnTo>
                  <a:lnTo>
                    <a:pt x="685" y="462"/>
                  </a:lnTo>
                  <a:lnTo>
                    <a:pt x="685" y="472"/>
                  </a:lnTo>
                  <a:lnTo>
                    <a:pt x="685" y="471"/>
                  </a:lnTo>
                  <a:lnTo>
                    <a:pt x="686" y="473"/>
                  </a:lnTo>
                  <a:lnTo>
                    <a:pt x="686" y="470"/>
                  </a:lnTo>
                  <a:lnTo>
                    <a:pt x="686" y="474"/>
                  </a:lnTo>
                  <a:lnTo>
                    <a:pt x="686" y="468"/>
                  </a:lnTo>
                  <a:lnTo>
                    <a:pt x="687" y="473"/>
                  </a:lnTo>
                  <a:lnTo>
                    <a:pt x="687" y="471"/>
                  </a:lnTo>
                  <a:lnTo>
                    <a:pt x="687" y="474"/>
                  </a:lnTo>
                  <a:lnTo>
                    <a:pt x="687" y="470"/>
                  </a:lnTo>
                  <a:lnTo>
                    <a:pt x="688" y="474"/>
                  </a:lnTo>
                  <a:lnTo>
                    <a:pt x="688" y="470"/>
                  </a:lnTo>
                  <a:lnTo>
                    <a:pt x="688" y="474"/>
                  </a:lnTo>
                  <a:lnTo>
                    <a:pt x="688" y="470"/>
                  </a:lnTo>
                  <a:lnTo>
                    <a:pt x="688" y="474"/>
                  </a:lnTo>
                  <a:lnTo>
                    <a:pt x="688" y="470"/>
                  </a:lnTo>
                  <a:lnTo>
                    <a:pt x="689" y="473"/>
                  </a:lnTo>
                  <a:lnTo>
                    <a:pt x="689" y="470"/>
                  </a:lnTo>
                  <a:lnTo>
                    <a:pt x="689" y="473"/>
                  </a:lnTo>
                  <a:lnTo>
                    <a:pt x="689" y="470"/>
                  </a:lnTo>
                  <a:lnTo>
                    <a:pt x="690" y="473"/>
                  </a:lnTo>
                  <a:lnTo>
                    <a:pt x="690" y="471"/>
                  </a:lnTo>
                  <a:lnTo>
                    <a:pt x="690" y="473"/>
                  </a:lnTo>
                  <a:lnTo>
                    <a:pt x="690" y="471"/>
                  </a:lnTo>
                  <a:lnTo>
                    <a:pt x="691" y="472"/>
                  </a:lnTo>
                  <a:lnTo>
                    <a:pt x="691" y="468"/>
                  </a:lnTo>
                  <a:lnTo>
                    <a:pt x="691" y="473"/>
                  </a:lnTo>
                  <a:lnTo>
                    <a:pt x="691" y="469"/>
                  </a:lnTo>
                  <a:lnTo>
                    <a:pt x="692" y="473"/>
                  </a:lnTo>
                  <a:lnTo>
                    <a:pt x="692" y="469"/>
                  </a:lnTo>
                  <a:lnTo>
                    <a:pt x="692" y="474"/>
                  </a:lnTo>
                  <a:lnTo>
                    <a:pt x="692" y="471"/>
                  </a:lnTo>
                  <a:lnTo>
                    <a:pt x="692" y="473"/>
                  </a:lnTo>
                  <a:lnTo>
                    <a:pt x="692" y="471"/>
                  </a:lnTo>
                  <a:lnTo>
                    <a:pt x="693" y="473"/>
                  </a:lnTo>
                  <a:lnTo>
                    <a:pt x="693" y="469"/>
                  </a:lnTo>
                  <a:lnTo>
                    <a:pt x="693" y="474"/>
                  </a:lnTo>
                  <a:lnTo>
                    <a:pt x="693" y="470"/>
                  </a:lnTo>
                  <a:lnTo>
                    <a:pt x="694" y="474"/>
                  </a:lnTo>
                  <a:lnTo>
                    <a:pt x="694" y="470"/>
                  </a:lnTo>
                  <a:lnTo>
                    <a:pt x="694" y="472"/>
                  </a:lnTo>
                  <a:lnTo>
                    <a:pt x="694" y="470"/>
                  </a:lnTo>
                  <a:lnTo>
                    <a:pt x="695" y="473"/>
                  </a:lnTo>
                  <a:lnTo>
                    <a:pt x="695" y="468"/>
                  </a:lnTo>
                  <a:lnTo>
                    <a:pt x="695" y="474"/>
                  </a:lnTo>
                  <a:lnTo>
                    <a:pt x="695" y="469"/>
                  </a:lnTo>
                  <a:lnTo>
                    <a:pt x="695" y="473"/>
                  </a:lnTo>
                  <a:lnTo>
                    <a:pt x="695" y="471"/>
                  </a:lnTo>
                  <a:lnTo>
                    <a:pt x="696" y="473"/>
                  </a:lnTo>
                  <a:lnTo>
                    <a:pt x="696" y="471"/>
                  </a:lnTo>
                  <a:lnTo>
                    <a:pt x="696" y="474"/>
                  </a:lnTo>
                  <a:lnTo>
                    <a:pt x="696" y="470"/>
                  </a:lnTo>
                  <a:lnTo>
                    <a:pt x="697" y="473"/>
                  </a:lnTo>
                  <a:lnTo>
                    <a:pt x="697" y="467"/>
                  </a:lnTo>
                  <a:lnTo>
                    <a:pt x="697" y="474"/>
                  </a:lnTo>
                  <a:lnTo>
                    <a:pt x="697" y="471"/>
                  </a:lnTo>
                  <a:lnTo>
                    <a:pt x="698" y="474"/>
                  </a:lnTo>
                  <a:lnTo>
                    <a:pt x="698" y="468"/>
                  </a:lnTo>
                  <a:lnTo>
                    <a:pt x="698" y="474"/>
                  </a:lnTo>
                  <a:lnTo>
                    <a:pt x="698" y="447"/>
                  </a:lnTo>
                  <a:lnTo>
                    <a:pt x="698" y="474"/>
                  </a:lnTo>
                  <a:lnTo>
                    <a:pt x="698" y="447"/>
                  </a:lnTo>
                  <a:lnTo>
                    <a:pt x="699" y="473"/>
                  </a:lnTo>
                  <a:lnTo>
                    <a:pt x="699" y="467"/>
                  </a:lnTo>
                  <a:lnTo>
                    <a:pt x="699" y="473"/>
                  </a:lnTo>
                  <a:lnTo>
                    <a:pt x="699" y="470"/>
                  </a:lnTo>
                  <a:lnTo>
                    <a:pt x="700" y="474"/>
                  </a:lnTo>
                  <a:lnTo>
                    <a:pt x="700" y="470"/>
                  </a:lnTo>
                  <a:lnTo>
                    <a:pt x="700" y="473"/>
                  </a:lnTo>
                  <a:lnTo>
                    <a:pt x="700" y="468"/>
                  </a:lnTo>
                  <a:lnTo>
                    <a:pt x="701" y="473"/>
                  </a:lnTo>
                  <a:lnTo>
                    <a:pt x="701" y="469"/>
                  </a:lnTo>
                  <a:lnTo>
                    <a:pt x="701" y="474"/>
                  </a:lnTo>
                  <a:lnTo>
                    <a:pt x="701" y="471"/>
                  </a:lnTo>
                  <a:lnTo>
                    <a:pt x="701" y="474"/>
                  </a:lnTo>
                  <a:lnTo>
                    <a:pt x="701" y="470"/>
                  </a:lnTo>
                  <a:lnTo>
                    <a:pt x="702" y="472"/>
                  </a:lnTo>
                  <a:lnTo>
                    <a:pt x="702" y="471"/>
                  </a:lnTo>
                  <a:lnTo>
                    <a:pt x="702" y="474"/>
                  </a:lnTo>
                  <a:lnTo>
                    <a:pt x="702" y="470"/>
                  </a:lnTo>
                  <a:lnTo>
                    <a:pt x="703" y="473"/>
                  </a:lnTo>
                  <a:lnTo>
                    <a:pt x="703" y="471"/>
                  </a:lnTo>
                  <a:lnTo>
                    <a:pt x="703" y="474"/>
                  </a:lnTo>
                  <a:lnTo>
                    <a:pt x="703" y="470"/>
                  </a:lnTo>
                  <a:lnTo>
                    <a:pt x="704" y="473"/>
                  </a:lnTo>
                  <a:lnTo>
                    <a:pt x="704" y="471"/>
                  </a:lnTo>
                  <a:lnTo>
                    <a:pt x="704" y="474"/>
                  </a:lnTo>
                  <a:lnTo>
                    <a:pt x="704" y="470"/>
                  </a:lnTo>
                  <a:lnTo>
                    <a:pt x="704" y="473"/>
                  </a:lnTo>
                  <a:lnTo>
                    <a:pt x="704" y="471"/>
                  </a:lnTo>
                  <a:lnTo>
                    <a:pt x="705" y="473"/>
                  </a:lnTo>
                  <a:lnTo>
                    <a:pt x="705" y="469"/>
                  </a:lnTo>
                  <a:lnTo>
                    <a:pt x="705" y="473"/>
                  </a:lnTo>
                  <a:lnTo>
                    <a:pt x="705" y="470"/>
                  </a:lnTo>
                  <a:lnTo>
                    <a:pt x="706" y="474"/>
                  </a:lnTo>
                  <a:lnTo>
                    <a:pt x="706" y="469"/>
                  </a:lnTo>
                  <a:lnTo>
                    <a:pt x="706" y="473"/>
                  </a:lnTo>
                  <a:lnTo>
                    <a:pt x="706" y="470"/>
                  </a:lnTo>
                  <a:lnTo>
                    <a:pt x="707" y="474"/>
                  </a:lnTo>
                  <a:lnTo>
                    <a:pt x="707" y="468"/>
                  </a:lnTo>
                  <a:lnTo>
                    <a:pt x="707" y="473"/>
                  </a:lnTo>
                  <a:lnTo>
                    <a:pt x="707" y="470"/>
                  </a:lnTo>
                  <a:lnTo>
                    <a:pt x="708" y="473"/>
                  </a:lnTo>
                  <a:lnTo>
                    <a:pt x="708" y="470"/>
                  </a:lnTo>
                  <a:lnTo>
                    <a:pt x="708" y="473"/>
                  </a:lnTo>
                  <a:lnTo>
                    <a:pt x="708" y="471"/>
                  </a:lnTo>
                  <a:lnTo>
                    <a:pt x="708" y="472"/>
                  </a:lnTo>
                  <a:lnTo>
                    <a:pt x="708" y="469"/>
                  </a:lnTo>
                  <a:lnTo>
                    <a:pt x="709" y="473"/>
                  </a:lnTo>
                  <a:lnTo>
                    <a:pt x="709" y="468"/>
                  </a:lnTo>
                  <a:lnTo>
                    <a:pt x="709" y="473"/>
                  </a:lnTo>
                  <a:lnTo>
                    <a:pt x="709" y="470"/>
                  </a:lnTo>
                  <a:lnTo>
                    <a:pt x="710" y="473"/>
                  </a:lnTo>
                  <a:lnTo>
                    <a:pt x="710" y="468"/>
                  </a:lnTo>
                  <a:lnTo>
                    <a:pt x="710" y="474"/>
                  </a:lnTo>
                  <a:lnTo>
                    <a:pt x="710" y="468"/>
                  </a:lnTo>
                  <a:lnTo>
                    <a:pt x="711" y="473"/>
                  </a:lnTo>
                  <a:lnTo>
                    <a:pt x="711" y="469"/>
                  </a:lnTo>
                  <a:lnTo>
                    <a:pt x="711" y="473"/>
                  </a:lnTo>
                  <a:lnTo>
                    <a:pt x="711" y="469"/>
                  </a:lnTo>
                  <a:lnTo>
                    <a:pt x="711" y="473"/>
                  </a:lnTo>
                  <a:lnTo>
                    <a:pt x="711" y="468"/>
                  </a:lnTo>
                  <a:lnTo>
                    <a:pt x="712" y="473"/>
                  </a:lnTo>
                  <a:lnTo>
                    <a:pt x="712" y="470"/>
                  </a:lnTo>
                  <a:lnTo>
                    <a:pt x="712" y="473"/>
                  </a:lnTo>
                  <a:lnTo>
                    <a:pt x="712" y="466"/>
                  </a:lnTo>
                  <a:lnTo>
                    <a:pt x="713" y="473"/>
                  </a:lnTo>
                  <a:lnTo>
                    <a:pt x="713" y="468"/>
                  </a:lnTo>
                  <a:lnTo>
                    <a:pt x="713" y="474"/>
                  </a:lnTo>
                  <a:lnTo>
                    <a:pt x="713" y="470"/>
                  </a:lnTo>
                  <a:lnTo>
                    <a:pt x="714" y="473"/>
                  </a:lnTo>
                  <a:lnTo>
                    <a:pt x="714" y="460"/>
                  </a:lnTo>
                  <a:lnTo>
                    <a:pt x="714" y="473"/>
                  </a:lnTo>
                  <a:lnTo>
                    <a:pt x="714" y="468"/>
                  </a:lnTo>
                  <a:lnTo>
                    <a:pt x="714" y="473"/>
                  </a:lnTo>
                  <a:lnTo>
                    <a:pt x="714" y="470"/>
                  </a:lnTo>
                  <a:lnTo>
                    <a:pt x="715" y="473"/>
                  </a:lnTo>
                  <a:lnTo>
                    <a:pt x="715" y="470"/>
                  </a:lnTo>
                  <a:lnTo>
                    <a:pt x="715" y="473"/>
                  </a:lnTo>
                  <a:lnTo>
                    <a:pt x="715" y="468"/>
                  </a:lnTo>
                  <a:lnTo>
                    <a:pt x="716" y="473"/>
                  </a:lnTo>
                  <a:lnTo>
                    <a:pt x="716" y="471"/>
                  </a:lnTo>
                  <a:lnTo>
                    <a:pt x="716" y="474"/>
                  </a:lnTo>
                  <a:lnTo>
                    <a:pt x="716" y="470"/>
                  </a:lnTo>
                  <a:lnTo>
                    <a:pt x="717" y="473"/>
                  </a:lnTo>
                  <a:lnTo>
                    <a:pt x="717" y="469"/>
                  </a:lnTo>
                  <a:lnTo>
                    <a:pt x="717" y="473"/>
                  </a:lnTo>
                  <a:lnTo>
                    <a:pt x="717" y="470"/>
                  </a:lnTo>
                  <a:lnTo>
                    <a:pt x="717" y="473"/>
                  </a:lnTo>
                  <a:lnTo>
                    <a:pt x="717" y="467"/>
                  </a:lnTo>
                  <a:lnTo>
                    <a:pt x="718" y="473"/>
                  </a:lnTo>
                  <a:lnTo>
                    <a:pt x="718" y="468"/>
                  </a:lnTo>
                  <a:lnTo>
                    <a:pt x="718" y="473"/>
                  </a:lnTo>
                  <a:lnTo>
                    <a:pt x="718" y="469"/>
                  </a:lnTo>
                  <a:lnTo>
                    <a:pt x="719" y="472"/>
                  </a:lnTo>
                  <a:lnTo>
                    <a:pt x="719" y="469"/>
                  </a:lnTo>
                  <a:lnTo>
                    <a:pt x="719" y="474"/>
                  </a:lnTo>
                  <a:lnTo>
                    <a:pt x="719" y="470"/>
                  </a:lnTo>
                  <a:lnTo>
                    <a:pt x="720" y="473"/>
                  </a:lnTo>
                  <a:lnTo>
                    <a:pt x="720" y="469"/>
                  </a:lnTo>
                  <a:lnTo>
                    <a:pt x="720" y="473"/>
                  </a:lnTo>
                  <a:lnTo>
                    <a:pt x="720" y="471"/>
                  </a:lnTo>
                  <a:lnTo>
                    <a:pt x="720" y="473"/>
                  </a:lnTo>
                  <a:lnTo>
                    <a:pt x="720" y="470"/>
                  </a:lnTo>
                  <a:lnTo>
                    <a:pt x="721" y="474"/>
                  </a:lnTo>
                  <a:lnTo>
                    <a:pt x="721" y="470"/>
                  </a:lnTo>
                  <a:lnTo>
                    <a:pt x="721" y="473"/>
                  </a:lnTo>
                  <a:lnTo>
                    <a:pt x="721" y="471"/>
                  </a:lnTo>
                  <a:lnTo>
                    <a:pt x="722" y="473"/>
                  </a:lnTo>
                  <a:lnTo>
                    <a:pt x="722" y="470"/>
                  </a:lnTo>
                  <a:lnTo>
                    <a:pt x="722" y="472"/>
                  </a:lnTo>
                  <a:lnTo>
                    <a:pt x="722" y="470"/>
                  </a:lnTo>
                  <a:lnTo>
                    <a:pt x="723" y="474"/>
                  </a:lnTo>
                  <a:lnTo>
                    <a:pt x="723" y="469"/>
                  </a:lnTo>
                  <a:lnTo>
                    <a:pt x="723" y="474"/>
                  </a:lnTo>
                  <a:lnTo>
                    <a:pt x="723" y="471"/>
                  </a:lnTo>
                  <a:lnTo>
                    <a:pt x="724" y="473"/>
                  </a:lnTo>
                  <a:lnTo>
                    <a:pt x="724" y="468"/>
                  </a:lnTo>
                  <a:lnTo>
                    <a:pt x="724" y="474"/>
                  </a:lnTo>
                  <a:lnTo>
                    <a:pt x="724" y="468"/>
                  </a:lnTo>
                  <a:lnTo>
                    <a:pt x="724" y="473"/>
                  </a:lnTo>
                  <a:lnTo>
                    <a:pt x="724" y="470"/>
                  </a:lnTo>
                  <a:lnTo>
                    <a:pt x="725" y="474"/>
                  </a:lnTo>
                  <a:lnTo>
                    <a:pt x="725" y="470"/>
                  </a:lnTo>
                  <a:lnTo>
                    <a:pt x="725" y="474"/>
                  </a:lnTo>
                  <a:lnTo>
                    <a:pt x="725" y="470"/>
                  </a:lnTo>
                  <a:lnTo>
                    <a:pt x="726" y="474"/>
                  </a:lnTo>
                  <a:lnTo>
                    <a:pt x="726" y="470"/>
                  </a:lnTo>
                  <a:lnTo>
                    <a:pt x="726" y="473"/>
                  </a:lnTo>
                  <a:lnTo>
                    <a:pt x="726" y="469"/>
                  </a:lnTo>
                  <a:lnTo>
                    <a:pt x="727" y="473"/>
                  </a:lnTo>
                  <a:lnTo>
                    <a:pt x="727" y="468"/>
                  </a:lnTo>
                  <a:lnTo>
                    <a:pt x="727" y="474"/>
                  </a:lnTo>
                  <a:lnTo>
                    <a:pt x="727" y="468"/>
                  </a:lnTo>
                  <a:lnTo>
                    <a:pt x="727" y="472"/>
                  </a:lnTo>
                  <a:lnTo>
                    <a:pt x="727" y="468"/>
                  </a:lnTo>
                  <a:lnTo>
                    <a:pt x="728" y="473"/>
                  </a:lnTo>
                  <a:lnTo>
                    <a:pt x="728" y="469"/>
                  </a:lnTo>
                  <a:lnTo>
                    <a:pt x="728" y="473"/>
                  </a:lnTo>
                  <a:lnTo>
                    <a:pt x="728" y="470"/>
                  </a:lnTo>
                  <a:lnTo>
                    <a:pt x="729" y="473"/>
                  </a:lnTo>
                  <a:lnTo>
                    <a:pt x="729" y="468"/>
                  </a:lnTo>
                  <a:lnTo>
                    <a:pt x="729" y="474"/>
                  </a:lnTo>
                  <a:lnTo>
                    <a:pt x="729" y="471"/>
                  </a:lnTo>
                  <a:lnTo>
                    <a:pt x="730" y="474"/>
                  </a:lnTo>
                  <a:lnTo>
                    <a:pt x="730" y="470"/>
                  </a:lnTo>
                  <a:lnTo>
                    <a:pt x="730" y="474"/>
                  </a:lnTo>
                  <a:lnTo>
                    <a:pt x="730" y="470"/>
                  </a:lnTo>
                  <a:lnTo>
                    <a:pt x="730" y="473"/>
                  </a:lnTo>
                  <a:lnTo>
                    <a:pt x="730" y="470"/>
                  </a:lnTo>
                  <a:lnTo>
                    <a:pt x="731" y="473"/>
                  </a:lnTo>
                  <a:lnTo>
                    <a:pt x="731" y="469"/>
                  </a:lnTo>
                  <a:lnTo>
                    <a:pt x="731" y="474"/>
                  </a:lnTo>
                  <a:lnTo>
                    <a:pt x="731" y="469"/>
                  </a:lnTo>
                  <a:lnTo>
                    <a:pt x="732" y="473"/>
                  </a:lnTo>
                  <a:lnTo>
                    <a:pt x="732" y="469"/>
                  </a:lnTo>
                  <a:lnTo>
                    <a:pt x="732" y="474"/>
                  </a:lnTo>
                  <a:lnTo>
                    <a:pt x="732" y="470"/>
                  </a:lnTo>
                  <a:lnTo>
                    <a:pt x="733" y="472"/>
                  </a:lnTo>
                  <a:lnTo>
                    <a:pt x="733" y="470"/>
                  </a:lnTo>
                  <a:lnTo>
                    <a:pt x="733" y="473"/>
                  </a:lnTo>
                  <a:lnTo>
                    <a:pt x="733" y="470"/>
                  </a:lnTo>
                  <a:lnTo>
                    <a:pt x="733" y="474"/>
                  </a:lnTo>
                  <a:lnTo>
                    <a:pt x="733" y="471"/>
                  </a:lnTo>
                  <a:lnTo>
                    <a:pt x="734" y="473"/>
                  </a:lnTo>
                  <a:lnTo>
                    <a:pt x="734" y="472"/>
                  </a:lnTo>
                  <a:lnTo>
                    <a:pt x="734" y="474"/>
                  </a:lnTo>
                  <a:lnTo>
                    <a:pt x="734" y="468"/>
                  </a:lnTo>
                  <a:lnTo>
                    <a:pt x="735" y="474"/>
                  </a:lnTo>
                  <a:lnTo>
                    <a:pt x="735" y="470"/>
                  </a:lnTo>
                  <a:lnTo>
                    <a:pt x="735" y="473"/>
                  </a:lnTo>
                  <a:lnTo>
                    <a:pt x="735" y="472"/>
                  </a:lnTo>
                  <a:lnTo>
                    <a:pt x="736" y="474"/>
                  </a:lnTo>
                  <a:lnTo>
                    <a:pt x="736" y="469"/>
                  </a:lnTo>
                  <a:lnTo>
                    <a:pt x="736" y="474"/>
                  </a:lnTo>
                  <a:lnTo>
                    <a:pt x="736" y="470"/>
                  </a:lnTo>
                  <a:lnTo>
                    <a:pt x="736" y="473"/>
                  </a:lnTo>
                  <a:lnTo>
                    <a:pt x="736" y="470"/>
                  </a:lnTo>
                  <a:lnTo>
                    <a:pt x="737" y="473"/>
                  </a:lnTo>
                  <a:lnTo>
                    <a:pt x="737" y="469"/>
                  </a:lnTo>
                  <a:lnTo>
                    <a:pt x="737" y="473"/>
                  </a:lnTo>
                  <a:lnTo>
                    <a:pt x="737" y="470"/>
                  </a:lnTo>
                  <a:lnTo>
                    <a:pt x="738" y="472"/>
                  </a:lnTo>
                  <a:lnTo>
                    <a:pt x="738" y="467"/>
                  </a:lnTo>
                  <a:lnTo>
                    <a:pt x="738" y="474"/>
                  </a:lnTo>
                  <a:lnTo>
                    <a:pt x="738" y="468"/>
                  </a:lnTo>
                  <a:lnTo>
                    <a:pt x="739" y="474"/>
                  </a:lnTo>
                  <a:lnTo>
                    <a:pt x="739" y="469"/>
                  </a:lnTo>
                  <a:lnTo>
                    <a:pt x="739" y="473"/>
                  </a:lnTo>
                  <a:lnTo>
                    <a:pt x="739" y="470"/>
                  </a:lnTo>
                  <a:lnTo>
                    <a:pt x="740" y="473"/>
                  </a:lnTo>
                  <a:lnTo>
                    <a:pt x="740" y="469"/>
                  </a:lnTo>
                  <a:lnTo>
                    <a:pt x="740" y="474"/>
                  </a:lnTo>
                  <a:lnTo>
                    <a:pt x="740" y="470"/>
                  </a:lnTo>
                  <a:lnTo>
                    <a:pt x="740" y="473"/>
                  </a:lnTo>
                  <a:lnTo>
                    <a:pt x="740" y="471"/>
                  </a:lnTo>
                  <a:lnTo>
                    <a:pt x="741" y="473"/>
                  </a:lnTo>
                  <a:lnTo>
                    <a:pt x="741" y="470"/>
                  </a:lnTo>
                  <a:lnTo>
                    <a:pt x="741" y="473"/>
                  </a:lnTo>
                  <a:lnTo>
                    <a:pt x="741" y="469"/>
                  </a:lnTo>
                  <a:lnTo>
                    <a:pt x="742" y="473"/>
                  </a:lnTo>
                  <a:lnTo>
                    <a:pt x="742" y="470"/>
                  </a:lnTo>
                  <a:lnTo>
                    <a:pt x="742" y="472"/>
                  </a:lnTo>
                  <a:lnTo>
                    <a:pt x="742" y="469"/>
                  </a:lnTo>
                  <a:lnTo>
                    <a:pt x="743" y="474"/>
                  </a:lnTo>
                  <a:lnTo>
                    <a:pt x="743" y="468"/>
                  </a:lnTo>
                  <a:lnTo>
                    <a:pt x="743" y="473"/>
                  </a:lnTo>
                  <a:lnTo>
                    <a:pt x="743" y="469"/>
                  </a:lnTo>
                  <a:lnTo>
                    <a:pt x="743" y="474"/>
                  </a:lnTo>
                  <a:lnTo>
                    <a:pt x="743" y="471"/>
                  </a:lnTo>
                  <a:lnTo>
                    <a:pt x="744" y="474"/>
                  </a:lnTo>
                  <a:lnTo>
                    <a:pt x="744" y="471"/>
                  </a:lnTo>
                  <a:lnTo>
                    <a:pt x="744" y="473"/>
                  </a:lnTo>
                  <a:lnTo>
                    <a:pt x="744" y="470"/>
                  </a:lnTo>
                  <a:lnTo>
                    <a:pt x="745" y="473"/>
                  </a:lnTo>
                  <a:lnTo>
                    <a:pt x="745" y="469"/>
                  </a:lnTo>
                  <a:lnTo>
                    <a:pt x="745" y="474"/>
                  </a:lnTo>
                  <a:lnTo>
                    <a:pt x="745" y="471"/>
                  </a:lnTo>
                  <a:lnTo>
                    <a:pt x="746" y="473"/>
                  </a:lnTo>
                  <a:lnTo>
                    <a:pt x="746" y="470"/>
                  </a:lnTo>
                  <a:lnTo>
                    <a:pt x="746" y="473"/>
                  </a:lnTo>
                  <a:lnTo>
                    <a:pt x="746" y="470"/>
                  </a:lnTo>
                  <a:lnTo>
                    <a:pt x="746" y="473"/>
                  </a:lnTo>
                  <a:lnTo>
                    <a:pt x="746" y="469"/>
                  </a:lnTo>
                  <a:lnTo>
                    <a:pt x="747" y="474"/>
                  </a:lnTo>
                  <a:lnTo>
                    <a:pt x="747" y="468"/>
                  </a:lnTo>
                  <a:lnTo>
                    <a:pt x="747" y="474"/>
                  </a:lnTo>
                  <a:lnTo>
                    <a:pt x="747" y="468"/>
                  </a:lnTo>
                  <a:lnTo>
                    <a:pt x="748" y="474"/>
                  </a:lnTo>
                  <a:lnTo>
                    <a:pt x="748" y="471"/>
                  </a:lnTo>
                  <a:lnTo>
                    <a:pt x="748" y="474"/>
                  </a:lnTo>
                  <a:lnTo>
                    <a:pt x="748" y="470"/>
                  </a:lnTo>
                  <a:lnTo>
                    <a:pt x="749" y="474"/>
                  </a:lnTo>
                  <a:lnTo>
                    <a:pt x="749" y="470"/>
                  </a:lnTo>
                  <a:lnTo>
                    <a:pt x="749" y="474"/>
                  </a:lnTo>
                  <a:lnTo>
                    <a:pt x="749" y="470"/>
                  </a:lnTo>
                  <a:lnTo>
                    <a:pt x="749" y="474"/>
                  </a:lnTo>
                  <a:lnTo>
                    <a:pt x="749" y="470"/>
                  </a:lnTo>
                  <a:lnTo>
                    <a:pt x="750" y="473"/>
                  </a:lnTo>
                  <a:lnTo>
                    <a:pt x="750" y="469"/>
                  </a:lnTo>
                  <a:lnTo>
                    <a:pt x="750" y="473"/>
                  </a:lnTo>
                  <a:lnTo>
                    <a:pt x="750" y="470"/>
                  </a:lnTo>
                  <a:lnTo>
                    <a:pt x="751" y="473"/>
                  </a:lnTo>
                  <a:lnTo>
                    <a:pt x="751" y="469"/>
                  </a:lnTo>
                  <a:lnTo>
                    <a:pt x="751" y="473"/>
                  </a:lnTo>
                  <a:lnTo>
                    <a:pt x="751" y="469"/>
                  </a:lnTo>
                  <a:lnTo>
                    <a:pt x="752" y="473"/>
                  </a:lnTo>
                  <a:lnTo>
                    <a:pt x="752" y="470"/>
                  </a:lnTo>
                  <a:lnTo>
                    <a:pt x="752" y="474"/>
                  </a:lnTo>
                  <a:lnTo>
                    <a:pt x="752" y="469"/>
                  </a:lnTo>
                  <a:lnTo>
                    <a:pt x="752" y="473"/>
                  </a:lnTo>
                  <a:lnTo>
                    <a:pt x="752" y="470"/>
                  </a:lnTo>
                  <a:lnTo>
                    <a:pt x="753" y="474"/>
                  </a:lnTo>
                  <a:lnTo>
                    <a:pt x="753" y="471"/>
                  </a:lnTo>
                  <a:lnTo>
                    <a:pt x="753" y="474"/>
                  </a:lnTo>
                  <a:lnTo>
                    <a:pt x="753" y="470"/>
                  </a:lnTo>
                  <a:lnTo>
                    <a:pt x="754" y="474"/>
                  </a:lnTo>
                  <a:lnTo>
                    <a:pt x="754" y="471"/>
                  </a:lnTo>
                  <a:lnTo>
                    <a:pt x="754" y="473"/>
                  </a:lnTo>
                  <a:lnTo>
                    <a:pt x="754" y="469"/>
                  </a:lnTo>
                  <a:lnTo>
                    <a:pt x="755" y="474"/>
                  </a:lnTo>
                  <a:lnTo>
                    <a:pt x="755" y="470"/>
                  </a:lnTo>
                  <a:lnTo>
                    <a:pt x="755" y="473"/>
                  </a:lnTo>
                  <a:lnTo>
                    <a:pt x="755" y="470"/>
                  </a:lnTo>
                  <a:lnTo>
                    <a:pt x="756" y="473"/>
                  </a:lnTo>
                  <a:lnTo>
                    <a:pt x="756" y="469"/>
                  </a:lnTo>
                  <a:lnTo>
                    <a:pt x="756" y="473"/>
                  </a:lnTo>
                  <a:lnTo>
                    <a:pt x="756" y="470"/>
                  </a:lnTo>
                  <a:lnTo>
                    <a:pt x="756" y="473"/>
                  </a:lnTo>
                  <a:lnTo>
                    <a:pt x="756" y="470"/>
                  </a:lnTo>
                  <a:lnTo>
                    <a:pt x="757" y="473"/>
                  </a:lnTo>
                  <a:lnTo>
                    <a:pt x="757" y="470"/>
                  </a:lnTo>
                  <a:lnTo>
                    <a:pt x="757" y="473"/>
                  </a:lnTo>
                  <a:lnTo>
                    <a:pt x="757" y="470"/>
                  </a:lnTo>
                  <a:lnTo>
                    <a:pt x="758" y="473"/>
                  </a:lnTo>
                  <a:lnTo>
                    <a:pt x="758" y="468"/>
                  </a:lnTo>
                  <a:lnTo>
                    <a:pt x="758" y="473"/>
                  </a:lnTo>
                  <a:lnTo>
                    <a:pt x="758" y="469"/>
                  </a:lnTo>
                  <a:lnTo>
                    <a:pt x="759" y="472"/>
                  </a:lnTo>
                  <a:lnTo>
                    <a:pt x="759" y="465"/>
                  </a:lnTo>
                  <a:lnTo>
                    <a:pt x="759" y="473"/>
                  </a:lnTo>
                  <a:lnTo>
                    <a:pt x="759" y="450"/>
                  </a:lnTo>
                  <a:lnTo>
                    <a:pt x="759" y="473"/>
                  </a:lnTo>
                  <a:lnTo>
                    <a:pt x="759" y="470"/>
                  </a:lnTo>
                  <a:lnTo>
                    <a:pt x="760" y="473"/>
                  </a:lnTo>
                  <a:lnTo>
                    <a:pt x="760" y="469"/>
                  </a:lnTo>
                  <a:lnTo>
                    <a:pt x="760" y="474"/>
                  </a:lnTo>
                  <a:lnTo>
                    <a:pt x="760" y="470"/>
                  </a:lnTo>
                  <a:lnTo>
                    <a:pt x="761" y="473"/>
                  </a:lnTo>
                  <a:lnTo>
                    <a:pt x="761" y="470"/>
                  </a:lnTo>
                  <a:lnTo>
                    <a:pt x="761" y="474"/>
                  </a:lnTo>
                  <a:lnTo>
                    <a:pt x="761" y="470"/>
                  </a:lnTo>
                  <a:lnTo>
                    <a:pt x="762" y="474"/>
                  </a:lnTo>
                  <a:lnTo>
                    <a:pt x="762" y="470"/>
                  </a:lnTo>
                  <a:lnTo>
                    <a:pt x="762" y="473"/>
                  </a:lnTo>
                  <a:lnTo>
                    <a:pt x="762" y="472"/>
                  </a:lnTo>
                  <a:lnTo>
                    <a:pt x="762" y="474"/>
                  </a:lnTo>
                  <a:lnTo>
                    <a:pt x="762" y="469"/>
                  </a:lnTo>
                  <a:lnTo>
                    <a:pt x="763" y="474"/>
                  </a:lnTo>
                  <a:lnTo>
                    <a:pt x="763" y="469"/>
                  </a:lnTo>
                  <a:lnTo>
                    <a:pt x="763" y="473"/>
                  </a:lnTo>
                  <a:lnTo>
                    <a:pt x="763" y="470"/>
                  </a:lnTo>
                  <a:lnTo>
                    <a:pt x="764" y="474"/>
                  </a:lnTo>
                  <a:lnTo>
                    <a:pt x="764" y="469"/>
                  </a:lnTo>
                  <a:lnTo>
                    <a:pt x="764" y="474"/>
                  </a:lnTo>
                  <a:lnTo>
                    <a:pt x="764" y="470"/>
                  </a:lnTo>
                  <a:lnTo>
                    <a:pt x="765" y="473"/>
                  </a:lnTo>
                  <a:lnTo>
                    <a:pt x="765" y="470"/>
                  </a:lnTo>
                  <a:lnTo>
                    <a:pt x="765" y="473"/>
                  </a:lnTo>
                  <a:lnTo>
                    <a:pt x="765" y="471"/>
                  </a:lnTo>
                  <a:lnTo>
                    <a:pt x="766" y="473"/>
                  </a:lnTo>
                  <a:lnTo>
                    <a:pt x="766" y="469"/>
                  </a:lnTo>
                  <a:lnTo>
                    <a:pt x="766" y="473"/>
                  </a:lnTo>
                  <a:lnTo>
                    <a:pt x="766" y="467"/>
                  </a:lnTo>
                  <a:lnTo>
                    <a:pt x="766" y="473"/>
                  </a:lnTo>
                  <a:lnTo>
                    <a:pt x="766" y="471"/>
                  </a:lnTo>
                  <a:lnTo>
                    <a:pt x="767" y="473"/>
                  </a:lnTo>
                  <a:lnTo>
                    <a:pt x="767" y="469"/>
                  </a:lnTo>
                  <a:lnTo>
                    <a:pt x="767" y="473"/>
                  </a:lnTo>
                  <a:lnTo>
                    <a:pt x="767" y="469"/>
                  </a:lnTo>
                  <a:lnTo>
                    <a:pt x="768" y="473"/>
                  </a:lnTo>
                  <a:lnTo>
                    <a:pt x="768" y="468"/>
                  </a:lnTo>
                  <a:lnTo>
                    <a:pt x="768" y="473"/>
                  </a:lnTo>
                  <a:lnTo>
                    <a:pt x="768" y="468"/>
                  </a:lnTo>
                  <a:lnTo>
                    <a:pt x="769" y="473"/>
                  </a:lnTo>
                  <a:lnTo>
                    <a:pt x="769" y="470"/>
                  </a:lnTo>
                  <a:lnTo>
                    <a:pt x="769" y="473"/>
                  </a:lnTo>
                  <a:lnTo>
                    <a:pt x="769" y="470"/>
                  </a:lnTo>
                  <a:lnTo>
                    <a:pt x="769" y="474"/>
                  </a:lnTo>
                  <a:lnTo>
                    <a:pt x="769" y="471"/>
                  </a:lnTo>
                  <a:lnTo>
                    <a:pt x="770" y="473"/>
                  </a:lnTo>
                  <a:lnTo>
                    <a:pt x="770" y="469"/>
                  </a:lnTo>
                  <a:lnTo>
                    <a:pt x="770" y="473"/>
                  </a:lnTo>
                  <a:lnTo>
                    <a:pt x="770" y="469"/>
                  </a:lnTo>
                  <a:lnTo>
                    <a:pt x="771" y="474"/>
                  </a:lnTo>
                  <a:lnTo>
                    <a:pt x="771" y="469"/>
                  </a:lnTo>
                  <a:lnTo>
                    <a:pt x="771" y="474"/>
                  </a:lnTo>
                  <a:lnTo>
                    <a:pt x="771" y="470"/>
                  </a:lnTo>
                  <a:lnTo>
                    <a:pt x="772" y="474"/>
                  </a:lnTo>
                  <a:lnTo>
                    <a:pt x="772" y="470"/>
                  </a:lnTo>
                  <a:lnTo>
                    <a:pt x="772" y="474"/>
                  </a:lnTo>
                  <a:lnTo>
                    <a:pt x="772" y="469"/>
                  </a:lnTo>
                  <a:lnTo>
                    <a:pt x="772" y="473"/>
                  </a:lnTo>
                  <a:lnTo>
                    <a:pt x="772" y="469"/>
                  </a:lnTo>
                  <a:lnTo>
                    <a:pt x="773" y="473"/>
                  </a:lnTo>
                  <a:lnTo>
                    <a:pt x="773" y="469"/>
                  </a:lnTo>
                  <a:lnTo>
                    <a:pt x="773" y="474"/>
                  </a:lnTo>
                  <a:lnTo>
                    <a:pt x="773" y="470"/>
                  </a:lnTo>
                  <a:lnTo>
                    <a:pt x="774" y="473"/>
                  </a:lnTo>
                  <a:lnTo>
                    <a:pt x="774" y="469"/>
                  </a:lnTo>
                  <a:lnTo>
                    <a:pt x="774" y="474"/>
                  </a:lnTo>
                  <a:lnTo>
                    <a:pt x="774" y="452"/>
                  </a:lnTo>
                  <a:lnTo>
                    <a:pt x="775" y="474"/>
                  </a:lnTo>
                  <a:lnTo>
                    <a:pt x="775" y="469"/>
                  </a:lnTo>
                  <a:lnTo>
                    <a:pt x="775" y="474"/>
                  </a:lnTo>
                  <a:lnTo>
                    <a:pt x="775" y="468"/>
                  </a:lnTo>
                  <a:lnTo>
                    <a:pt x="775" y="474"/>
                  </a:lnTo>
                  <a:lnTo>
                    <a:pt x="775" y="471"/>
                  </a:lnTo>
                  <a:lnTo>
                    <a:pt x="776" y="473"/>
                  </a:lnTo>
                  <a:lnTo>
                    <a:pt x="776" y="470"/>
                  </a:lnTo>
                  <a:lnTo>
                    <a:pt x="776" y="474"/>
                  </a:lnTo>
                  <a:lnTo>
                    <a:pt x="776" y="471"/>
                  </a:lnTo>
                  <a:lnTo>
                    <a:pt x="777" y="474"/>
                  </a:lnTo>
                  <a:lnTo>
                    <a:pt x="777" y="471"/>
                  </a:lnTo>
                  <a:lnTo>
                    <a:pt x="777" y="474"/>
                  </a:lnTo>
                  <a:lnTo>
                    <a:pt x="777" y="469"/>
                  </a:lnTo>
                  <a:lnTo>
                    <a:pt x="778" y="474"/>
                  </a:lnTo>
                  <a:lnTo>
                    <a:pt x="778" y="471"/>
                  </a:lnTo>
                  <a:lnTo>
                    <a:pt x="778" y="473"/>
                  </a:lnTo>
                  <a:lnTo>
                    <a:pt x="778" y="471"/>
                  </a:lnTo>
                  <a:lnTo>
                    <a:pt x="778" y="474"/>
                  </a:lnTo>
                  <a:lnTo>
                    <a:pt x="778" y="470"/>
                  </a:lnTo>
                  <a:lnTo>
                    <a:pt x="779" y="474"/>
                  </a:lnTo>
                  <a:lnTo>
                    <a:pt x="779" y="470"/>
                  </a:lnTo>
                  <a:lnTo>
                    <a:pt x="779" y="474"/>
                  </a:lnTo>
                  <a:lnTo>
                    <a:pt x="779" y="467"/>
                  </a:lnTo>
                  <a:lnTo>
                    <a:pt x="780" y="474"/>
                  </a:lnTo>
                  <a:lnTo>
                    <a:pt x="780" y="469"/>
                  </a:lnTo>
                  <a:lnTo>
                    <a:pt x="780" y="474"/>
                  </a:lnTo>
                  <a:lnTo>
                    <a:pt x="780" y="470"/>
                  </a:lnTo>
                  <a:lnTo>
                    <a:pt x="781" y="473"/>
                  </a:lnTo>
                  <a:lnTo>
                    <a:pt x="781" y="469"/>
                  </a:lnTo>
                  <a:lnTo>
                    <a:pt x="781" y="473"/>
                  </a:lnTo>
                  <a:lnTo>
                    <a:pt x="781" y="470"/>
                  </a:lnTo>
                  <a:lnTo>
                    <a:pt x="781" y="474"/>
                  </a:lnTo>
                  <a:lnTo>
                    <a:pt x="781" y="470"/>
                  </a:lnTo>
                  <a:lnTo>
                    <a:pt x="782" y="473"/>
                  </a:lnTo>
                  <a:lnTo>
                    <a:pt x="782" y="470"/>
                  </a:lnTo>
                  <a:lnTo>
                    <a:pt x="782" y="473"/>
                  </a:lnTo>
                  <a:lnTo>
                    <a:pt x="782" y="470"/>
                  </a:lnTo>
                  <a:lnTo>
                    <a:pt x="783" y="474"/>
                  </a:lnTo>
                  <a:lnTo>
                    <a:pt x="783" y="469"/>
                  </a:lnTo>
                  <a:lnTo>
                    <a:pt x="783" y="473"/>
                  </a:lnTo>
                  <a:lnTo>
                    <a:pt x="783" y="468"/>
                  </a:lnTo>
                  <a:lnTo>
                    <a:pt x="784" y="473"/>
                  </a:lnTo>
                  <a:lnTo>
                    <a:pt x="784" y="467"/>
                  </a:lnTo>
                  <a:lnTo>
                    <a:pt x="784" y="473"/>
                  </a:lnTo>
                  <a:lnTo>
                    <a:pt x="784" y="470"/>
                  </a:lnTo>
                  <a:lnTo>
                    <a:pt x="785" y="474"/>
                  </a:lnTo>
                  <a:lnTo>
                    <a:pt x="785" y="468"/>
                  </a:lnTo>
                  <a:lnTo>
                    <a:pt x="785" y="473"/>
                  </a:lnTo>
                  <a:lnTo>
                    <a:pt x="785" y="469"/>
                  </a:lnTo>
                  <a:lnTo>
                    <a:pt x="785" y="474"/>
                  </a:lnTo>
                  <a:lnTo>
                    <a:pt x="785" y="470"/>
                  </a:lnTo>
                  <a:lnTo>
                    <a:pt x="786" y="474"/>
                  </a:lnTo>
                  <a:lnTo>
                    <a:pt x="786" y="470"/>
                  </a:lnTo>
                  <a:lnTo>
                    <a:pt x="786" y="473"/>
                  </a:lnTo>
                  <a:lnTo>
                    <a:pt x="786" y="471"/>
                  </a:lnTo>
                  <a:lnTo>
                    <a:pt x="787" y="474"/>
                  </a:lnTo>
                  <a:lnTo>
                    <a:pt x="787" y="469"/>
                  </a:lnTo>
                  <a:lnTo>
                    <a:pt x="787" y="474"/>
                  </a:lnTo>
                  <a:lnTo>
                    <a:pt x="787" y="470"/>
                  </a:lnTo>
                  <a:lnTo>
                    <a:pt x="788" y="474"/>
                  </a:lnTo>
                  <a:lnTo>
                    <a:pt x="788" y="470"/>
                  </a:lnTo>
                  <a:lnTo>
                    <a:pt x="788" y="474"/>
                  </a:lnTo>
                  <a:lnTo>
                    <a:pt x="788" y="471"/>
                  </a:lnTo>
                  <a:lnTo>
                    <a:pt x="788" y="473"/>
                  </a:lnTo>
                  <a:lnTo>
                    <a:pt x="788" y="471"/>
                  </a:lnTo>
                  <a:lnTo>
                    <a:pt x="789" y="473"/>
                  </a:lnTo>
                  <a:lnTo>
                    <a:pt x="789" y="471"/>
                  </a:lnTo>
                  <a:lnTo>
                    <a:pt x="789" y="473"/>
                  </a:lnTo>
                  <a:lnTo>
                    <a:pt x="789" y="461"/>
                  </a:lnTo>
                  <a:lnTo>
                    <a:pt x="790" y="474"/>
                  </a:lnTo>
                  <a:lnTo>
                    <a:pt x="790" y="470"/>
                  </a:lnTo>
                  <a:lnTo>
                    <a:pt x="790" y="474"/>
                  </a:lnTo>
                  <a:lnTo>
                    <a:pt x="790" y="470"/>
                  </a:lnTo>
                  <a:lnTo>
                    <a:pt x="791" y="473"/>
                  </a:lnTo>
                  <a:lnTo>
                    <a:pt x="791" y="470"/>
                  </a:lnTo>
                  <a:lnTo>
                    <a:pt x="791" y="473"/>
                  </a:lnTo>
                  <a:lnTo>
                    <a:pt x="791" y="470"/>
                  </a:lnTo>
                  <a:lnTo>
                    <a:pt x="791" y="474"/>
                  </a:lnTo>
                  <a:lnTo>
                    <a:pt x="791" y="468"/>
                  </a:lnTo>
                  <a:lnTo>
                    <a:pt x="792" y="473"/>
                  </a:lnTo>
                  <a:lnTo>
                    <a:pt x="792" y="468"/>
                  </a:lnTo>
                  <a:lnTo>
                    <a:pt x="792" y="473"/>
                  </a:lnTo>
                  <a:lnTo>
                    <a:pt x="792" y="469"/>
                  </a:lnTo>
                  <a:lnTo>
                    <a:pt x="793" y="473"/>
                  </a:lnTo>
                  <a:lnTo>
                    <a:pt x="793" y="471"/>
                  </a:lnTo>
                  <a:lnTo>
                    <a:pt x="793" y="473"/>
                  </a:lnTo>
                  <a:lnTo>
                    <a:pt x="793" y="471"/>
                  </a:lnTo>
                  <a:lnTo>
                    <a:pt x="794" y="473"/>
                  </a:lnTo>
                  <a:lnTo>
                    <a:pt x="794" y="469"/>
                  </a:lnTo>
                  <a:lnTo>
                    <a:pt x="794" y="474"/>
                  </a:lnTo>
                  <a:lnTo>
                    <a:pt x="794" y="469"/>
                  </a:lnTo>
                  <a:lnTo>
                    <a:pt x="794" y="473"/>
                  </a:lnTo>
                  <a:lnTo>
                    <a:pt x="794" y="470"/>
                  </a:lnTo>
                  <a:lnTo>
                    <a:pt x="795" y="473"/>
                  </a:lnTo>
                  <a:lnTo>
                    <a:pt x="795" y="471"/>
                  </a:lnTo>
                  <a:lnTo>
                    <a:pt x="795" y="474"/>
                  </a:lnTo>
                  <a:lnTo>
                    <a:pt x="795" y="470"/>
                  </a:lnTo>
                  <a:lnTo>
                    <a:pt x="796" y="474"/>
                  </a:lnTo>
                  <a:lnTo>
                    <a:pt x="796" y="470"/>
                  </a:lnTo>
                  <a:lnTo>
                    <a:pt x="796" y="474"/>
                  </a:lnTo>
                  <a:lnTo>
                    <a:pt x="796" y="469"/>
                  </a:lnTo>
                  <a:lnTo>
                    <a:pt x="797" y="473"/>
                  </a:lnTo>
                  <a:lnTo>
                    <a:pt x="797" y="470"/>
                  </a:lnTo>
                  <a:lnTo>
                    <a:pt x="797" y="473"/>
                  </a:lnTo>
                  <a:lnTo>
                    <a:pt x="797" y="470"/>
                  </a:lnTo>
                  <a:lnTo>
                    <a:pt x="797" y="473"/>
                  </a:lnTo>
                  <a:lnTo>
                    <a:pt x="797" y="469"/>
                  </a:lnTo>
                  <a:lnTo>
                    <a:pt x="798" y="473"/>
                  </a:lnTo>
                  <a:lnTo>
                    <a:pt x="798" y="471"/>
                  </a:lnTo>
                  <a:lnTo>
                    <a:pt x="798" y="474"/>
                  </a:lnTo>
                  <a:lnTo>
                    <a:pt x="798" y="471"/>
                  </a:lnTo>
                  <a:lnTo>
                    <a:pt x="799" y="474"/>
                  </a:lnTo>
                  <a:lnTo>
                    <a:pt x="799" y="470"/>
                  </a:lnTo>
                  <a:lnTo>
                    <a:pt x="799" y="474"/>
                  </a:lnTo>
                  <a:lnTo>
                    <a:pt x="799" y="471"/>
                  </a:lnTo>
                  <a:lnTo>
                    <a:pt x="800" y="474"/>
                  </a:lnTo>
                  <a:lnTo>
                    <a:pt x="800" y="471"/>
                  </a:lnTo>
                  <a:lnTo>
                    <a:pt x="800" y="474"/>
                  </a:lnTo>
                  <a:lnTo>
                    <a:pt x="800" y="469"/>
                  </a:lnTo>
                  <a:lnTo>
                    <a:pt x="801" y="474"/>
                  </a:lnTo>
                  <a:lnTo>
                    <a:pt x="801" y="471"/>
                  </a:lnTo>
                  <a:lnTo>
                    <a:pt x="801" y="473"/>
                  </a:lnTo>
                  <a:lnTo>
                    <a:pt x="801" y="468"/>
                  </a:lnTo>
                  <a:lnTo>
                    <a:pt x="801" y="473"/>
                  </a:lnTo>
                  <a:lnTo>
                    <a:pt x="801" y="469"/>
                  </a:lnTo>
                  <a:lnTo>
                    <a:pt x="802" y="473"/>
                  </a:lnTo>
                  <a:lnTo>
                    <a:pt x="802" y="469"/>
                  </a:lnTo>
                  <a:lnTo>
                    <a:pt x="802" y="473"/>
                  </a:lnTo>
                  <a:lnTo>
                    <a:pt x="802" y="469"/>
                  </a:lnTo>
                  <a:lnTo>
                    <a:pt x="803" y="474"/>
                  </a:lnTo>
                  <a:lnTo>
                    <a:pt x="803" y="468"/>
                  </a:lnTo>
                  <a:lnTo>
                    <a:pt x="803" y="473"/>
                  </a:lnTo>
                  <a:lnTo>
                    <a:pt x="803" y="470"/>
                  </a:lnTo>
                  <a:lnTo>
                    <a:pt x="804" y="473"/>
                  </a:lnTo>
                  <a:lnTo>
                    <a:pt x="804" y="470"/>
                  </a:lnTo>
                  <a:lnTo>
                    <a:pt x="804" y="474"/>
                  </a:lnTo>
                  <a:lnTo>
                    <a:pt x="804" y="469"/>
                  </a:lnTo>
                  <a:lnTo>
                    <a:pt x="804" y="474"/>
                  </a:lnTo>
                  <a:lnTo>
                    <a:pt x="804" y="470"/>
                  </a:lnTo>
                  <a:lnTo>
                    <a:pt x="805" y="474"/>
                  </a:lnTo>
                  <a:lnTo>
                    <a:pt x="805" y="470"/>
                  </a:lnTo>
                  <a:lnTo>
                    <a:pt x="805" y="473"/>
                  </a:lnTo>
                  <a:lnTo>
                    <a:pt x="805" y="471"/>
                  </a:lnTo>
                  <a:lnTo>
                    <a:pt x="806" y="474"/>
                  </a:lnTo>
                  <a:lnTo>
                    <a:pt x="806" y="470"/>
                  </a:lnTo>
                  <a:lnTo>
                    <a:pt x="806" y="473"/>
                  </a:lnTo>
                  <a:lnTo>
                    <a:pt x="806" y="468"/>
                  </a:lnTo>
                  <a:lnTo>
                    <a:pt x="807" y="474"/>
                  </a:lnTo>
                  <a:lnTo>
                    <a:pt x="807" y="467"/>
                  </a:lnTo>
                  <a:lnTo>
                    <a:pt x="807" y="474"/>
                  </a:lnTo>
                  <a:lnTo>
                    <a:pt x="807" y="469"/>
                  </a:lnTo>
                  <a:lnTo>
                    <a:pt x="807" y="473"/>
                  </a:lnTo>
                  <a:lnTo>
                    <a:pt x="807" y="471"/>
                  </a:lnTo>
                  <a:lnTo>
                    <a:pt x="808" y="474"/>
                  </a:lnTo>
                  <a:lnTo>
                    <a:pt x="808" y="471"/>
                  </a:lnTo>
                  <a:lnTo>
                    <a:pt x="808" y="473"/>
                  </a:lnTo>
                  <a:lnTo>
                    <a:pt x="808" y="471"/>
                  </a:lnTo>
                  <a:lnTo>
                    <a:pt x="809" y="473"/>
                  </a:lnTo>
                  <a:lnTo>
                    <a:pt x="809" y="471"/>
                  </a:lnTo>
                  <a:lnTo>
                    <a:pt x="809" y="472"/>
                  </a:lnTo>
                  <a:lnTo>
                    <a:pt x="809" y="471"/>
                  </a:lnTo>
                  <a:lnTo>
                    <a:pt x="810" y="473"/>
                  </a:lnTo>
                  <a:lnTo>
                    <a:pt x="810" y="469"/>
                  </a:lnTo>
                  <a:lnTo>
                    <a:pt x="810" y="474"/>
                  </a:lnTo>
                  <a:lnTo>
                    <a:pt x="810" y="470"/>
                  </a:lnTo>
                  <a:lnTo>
                    <a:pt x="810" y="474"/>
                  </a:lnTo>
                  <a:lnTo>
                    <a:pt x="810" y="471"/>
                  </a:lnTo>
                  <a:lnTo>
                    <a:pt x="811" y="473"/>
                  </a:lnTo>
                  <a:lnTo>
                    <a:pt x="811" y="469"/>
                  </a:lnTo>
                  <a:lnTo>
                    <a:pt x="811" y="474"/>
                  </a:lnTo>
                  <a:lnTo>
                    <a:pt x="811" y="468"/>
                  </a:lnTo>
                  <a:lnTo>
                    <a:pt x="812" y="474"/>
                  </a:lnTo>
                  <a:lnTo>
                    <a:pt x="812" y="470"/>
                  </a:lnTo>
                  <a:lnTo>
                    <a:pt x="812" y="472"/>
                  </a:lnTo>
                  <a:lnTo>
                    <a:pt x="812" y="471"/>
                  </a:lnTo>
                  <a:lnTo>
                    <a:pt x="813" y="473"/>
                  </a:lnTo>
                  <a:lnTo>
                    <a:pt x="813" y="470"/>
                  </a:lnTo>
                  <a:lnTo>
                    <a:pt x="813" y="474"/>
                  </a:lnTo>
                  <a:lnTo>
                    <a:pt x="813" y="471"/>
                  </a:lnTo>
                  <a:lnTo>
                    <a:pt x="814" y="474"/>
                  </a:lnTo>
                  <a:lnTo>
                    <a:pt x="814" y="471"/>
                  </a:lnTo>
                  <a:lnTo>
                    <a:pt x="814" y="473"/>
                  </a:lnTo>
                  <a:lnTo>
                    <a:pt x="814" y="469"/>
                  </a:lnTo>
                  <a:lnTo>
                    <a:pt x="814" y="473"/>
                  </a:lnTo>
                  <a:lnTo>
                    <a:pt x="814" y="470"/>
                  </a:lnTo>
                  <a:lnTo>
                    <a:pt x="815" y="473"/>
                  </a:lnTo>
                  <a:lnTo>
                    <a:pt x="815" y="468"/>
                  </a:lnTo>
                  <a:lnTo>
                    <a:pt x="815" y="474"/>
                  </a:lnTo>
                  <a:lnTo>
                    <a:pt x="815" y="470"/>
                  </a:lnTo>
                  <a:lnTo>
                    <a:pt x="816" y="472"/>
                  </a:lnTo>
                  <a:lnTo>
                    <a:pt x="816" y="471"/>
                  </a:lnTo>
                  <a:lnTo>
                    <a:pt x="816" y="473"/>
                  </a:lnTo>
                  <a:lnTo>
                    <a:pt x="816" y="469"/>
                  </a:lnTo>
                  <a:lnTo>
                    <a:pt x="817" y="474"/>
                  </a:lnTo>
                  <a:lnTo>
                    <a:pt x="817" y="469"/>
                  </a:lnTo>
                  <a:lnTo>
                    <a:pt x="817" y="474"/>
                  </a:lnTo>
                  <a:lnTo>
                    <a:pt x="817" y="470"/>
                  </a:lnTo>
                  <a:lnTo>
                    <a:pt x="817" y="473"/>
                  </a:lnTo>
                  <a:lnTo>
                    <a:pt x="817" y="470"/>
                  </a:lnTo>
                  <a:lnTo>
                    <a:pt x="818" y="472"/>
                  </a:lnTo>
                  <a:lnTo>
                    <a:pt x="818" y="470"/>
                  </a:lnTo>
                  <a:lnTo>
                    <a:pt x="818" y="473"/>
                  </a:lnTo>
                  <a:lnTo>
                    <a:pt x="818" y="470"/>
                  </a:lnTo>
                  <a:lnTo>
                    <a:pt x="819" y="473"/>
                  </a:lnTo>
                  <a:lnTo>
                    <a:pt x="819" y="470"/>
                  </a:lnTo>
                  <a:lnTo>
                    <a:pt x="819" y="473"/>
                  </a:lnTo>
                  <a:lnTo>
                    <a:pt x="819" y="468"/>
                  </a:lnTo>
                  <a:lnTo>
                    <a:pt x="820" y="474"/>
                  </a:lnTo>
                  <a:lnTo>
                    <a:pt x="820" y="471"/>
                  </a:lnTo>
                  <a:lnTo>
                    <a:pt x="820" y="472"/>
                  </a:lnTo>
                  <a:lnTo>
                    <a:pt x="820" y="469"/>
                  </a:lnTo>
                  <a:lnTo>
                    <a:pt x="820" y="474"/>
                  </a:lnTo>
                  <a:lnTo>
                    <a:pt x="820" y="465"/>
                  </a:lnTo>
                  <a:lnTo>
                    <a:pt x="821" y="474"/>
                  </a:lnTo>
                  <a:lnTo>
                    <a:pt x="821" y="470"/>
                  </a:lnTo>
                  <a:lnTo>
                    <a:pt x="821" y="473"/>
                  </a:lnTo>
                  <a:lnTo>
                    <a:pt x="821" y="470"/>
                  </a:lnTo>
                  <a:lnTo>
                    <a:pt x="822" y="472"/>
                  </a:lnTo>
                  <a:lnTo>
                    <a:pt x="822" y="471"/>
                  </a:lnTo>
                  <a:lnTo>
                    <a:pt x="822" y="473"/>
                  </a:lnTo>
                  <a:lnTo>
                    <a:pt x="822" y="469"/>
                  </a:lnTo>
                  <a:lnTo>
                    <a:pt x="823" y="473"/>
                  </a:lnTo>
                  <a:lnTo>
                    <a:pt x="823" y="470"/>
                  </a:lnTo>
                  <a:lnTo>
                    <a:pt x="823" y="473"/>
                  </a:lnTo>
                  <a:lnTo>
                    <a:pt x="823" y="467"/>
                  </a:lnTo>
                  <a:lnTo>
                    <a:pt x="823" y="473"/>
                  </a:lnTo>
                  <a:lnTo>
                    <a:pt x="823" y="469"/>
                  </a:lnTo>
                  <a:lnTo>
                    <a:pt x="824" y="474"/>
                  </a:lnTo>
                  <a:lnTo>
                    <a:pt x="824" y="469"/>
                  </a:lnTo>
                  <a:lnTo>
                    <a:pt x="824" y="473"/>
                  </a:lnTo>
                  <a:lnTo>
                    <a:pt x="824" y="470"/>
                  </a:lnTo>
                  <a:lnTo>
                    <a:pt x="825" y="474"/>
                  </a:lnTo>
                  <a:lnTo>
                    <a:pt x="825" y="468"/>
                  </a:lnTo>
                  <a:lnTo>
                    <a:pt x="825" y="473"/>
                  </a:lnTo>
                  <a:lnTo>
                    <a:pt x="825" y="471"/>
                  </a:lnTo>
                  <a:lnTo>
                    <a:pt x="826" y="474"/>
                  </a:lnTo>
                  <a:lnTo>
                    <a:pt x="826" y="470"/>
                  </a:lnTo>
                  <a:lnTo>
                    <a:pt x="826" y="474"/>
                  </a:lnTo>
                  <a:lnTo>
                    <a:pt x="826" y="471"/>
                  </a:lnTo>
                  <a:lnTo>
                    <a:pt x="827" y="473"/>
                  </a:lnTo>
                  <a:lnTo>
                    <a:pt x="827" y="469"/>
                  </a:lnTo>
                  <a:lnTo>
                    <a:pt x="827" y="473"/>
                  </a:lnTo>
                  <a:lnTo>
                    <a:pt x="827" y="472"/>
                  </a:lnTo>
                  <a:lnTo>
                    <a:pt x="827" y="474"/>
                  </a:lnTo>
                  <a:lnTo>
                    <a:pt x="827" y="470"/>
                  </a:lnTo>
                  <a:lnTo>
                    <a:pt x="828" y="473"/>
                  </a:lnTo>
                  <a:lnTo>
                    <a:pt x="828" y="471"/>
                  </a:lnTo>
                  <a:lnTo>
                    <a:pt x="828" y="473"/>
                  </a:lnTo>
                  <a:lnTo>
                    <a:pt x="828" y="470"/>
                  </a:lnTo>
                  <a:lnTo>
                    <a:pt x="829" y="474"/>
                  </a:lnTo>
                  <a:lnTo>
                    <a:pt x="829" y="469"/>
                  </a:lnTo>
                  <a:lnTo>
                    <a:pt x="829" y="473"/>
                  </a:lnTo>
                  <a:lnTo>
                    <a:pt x="829" y="471"/>
                  </a:lnTo>
                  <a:lnTo>
                    <a:pt x="830" y="474"/>
                  </a:lnTo>
                  <a:lnTo>
                    <a:pt x="830" y="467"/>
                  </a:lnTo>
                  <a:lnTo>
                    <a:pt x="830" y="474"/>
                  </a:lnTo>
                  <a:lnTo>
                    <a:pt x="830" y="470"/>
                  </a:lnTo>
                  <a:lnTo>
                    <a:pt x="830" y="473"/>
                  </a:lnTo>
                  <a:lnTo>
                    <a:pt x="830" y="469"/>
                  </a:lnTo>
                  <a:lnTo>
                    <a:pt x="831" y="474"/>
                  </a:lnTo>
                  <a:lnTo>
                    <a:pt x="831" y="469"/>
                  </a:lnTo>
                  <a:lnTo>
                    <a:pt x="831" y="474"/>
                  </a:lnTo>
                  <a:lnTo>
                    <a:pt x="831" y="470"/>
                  </a:lnTo>
                  <a:lnTo>
                    <a:pt x="832" y="474"/>
                  </a:lnTo>
                  <a:lnTo>
                    <a:pt x="832" y="469"/>
                  </a:lnTo>
                  <a:lnTo>
                    <a:pt x="832" y="474"/>
                  </a:lnTo>
                  <a:lnTo>
                    <a:pt x="832" y="469"/>
                  </a:lnTo>
                  <a:lnTo>
                    <a:pt x="833" y="473"/>
                  </a:lnTo>
                  <a:lnTo>
                    <a:pt x="833" y="469"/>
                  </a:lnTo>
                  <a:lnTo>
                    <a:pt x="833" y="473"/>
                  </a:lnTo>
                  <a:lnTo>
                    <a:pt x="833" y="470"/>
                  </a:lnTo>
                  <a:lnTo>
                    <a:pt x="833" y="473"/>
                  </a:lnTo>
                  <a:lnTo>
                    <a:pt x="833" y="471"/>
                  </a:lnTo>
                  <a:lnTo>
                    <a:pt x="834" y="473"/>
                  </a:lnTo>
                  <a:lnTo>
                    <a:pt x="834" y="470"/>
                  </a:lnTo>
                  <a:lnTo>
                    <a:pt x="834" y="473"/>
                  </a:lnTo>
                  <a:lnTo>
                    <a:pt x="834" y="470"/>
                  </a:lnTo>
                  <a:lnTo>
                    <a:pt x="835" y="474"/>
                  </a:lnTo>
                  <a:lnTo>
                    <a:pt x="835" y="471"/>
                  </a:lnTo>
                  <a:lnTo>
                    <a:pt x="835" y="473"/>
                  </a:lnTo>
                  <a:lnTo>
                    <a:pt x="835" y="471"/>
                  </a:lnTo>
                  <a:lnTo>
                    <a:pt x="836" y="473"/>
                  </a:lnTo>
                  <a:lnTo>
                    <a:pt x="836" y="471"/>
                  </a:lnTo>
                  <a:lnTo>
                    <a:pt x="836" y="473"/>
                  </a:lnTo>
                  <a:lnTo>
                    <a:pt x="836" y="469"/>
                  </a:lnTo>
                  <a:lnTo>
                    <a:pt x="836" y="473"/>
                  </a:lnTo>
                  <a:lnTo>
                    <a:pt x="836" y="470"/>
                  </a:lnTo>
                  <a:lnTo>
                    <a:pt x="837" y="473"/>
                  </a:lnTo>
                  <a:lnTo>
                    <a:pt x="837" y="470"/>
                  </a:lnTo>
                  <a:lnTo>
                    <a:pt x="837" y="473"/>
                  </a:lnTo>
                  <a:lnTo>
                    <a:pt x="837" y="470"/>
                  </a:lnTo>
                  <a:lnTo>
                    <a:pt x="838" y="472"/>
                  </a:lnTo>
                  <a:lnTo>
                    <a:pt x="838" y="471"/>
                  </a:lnTo>
                  <a:lnTo>
                    <a:pt x="838" y="473"/>
                  </a:lnTo>
                  <a:lnTo>
                    <a:pt x="838" y="470"/>
                  </a:lnTo>
                  <a:lnTo>
                    <a:pt x="839" y="473"/>
                  </a:lnTo>
                  <a:lnTo>
                    <a:pt x="839" y="470"/>
                  </a:lnTo>
                  <a:lnTo>
                    <a:pt x="839" y="474"/>
                  </a:lnTo>
                  <a:lnTo>
                    <a:pt x="839" y="469"/>
                  </a:lnTo>
                  <a:lnTo>
                    <a:pt x="839" y="474"/>
                  </a:lnTo>
                  <a:lnTo>
                    <a:pt x="839" y="471"/>
                  </a:lnTo>
                  <a:lnTo>
                    <a:pt x="840" y="474"/>
                  </a:lnTo>
                  <a:lnTo>
                    <a:pt x="840" y="471"/>
                  </a:lnTo>
                  <a:lnTo>
                    <a:pt x="840" y="473"/>
                  </a:lnTo>
                  <a:lnTo>
                    <a:pt x="840" y="468"/>
                  </a:lnTo>
                  <a:lnTo>
                    <a:pt x="841" y="474"/>
                  </a:lnTo>
                  <a:lnTo>
                    <a:pt x="841" y="470"/>
                  </a:lnTo>
                  <a:lnTo>
                    <a:pt x="841" y="473"/>
                  </a:lnTo>
                  <a:lnTo>
                    <a:pt x="841" y="469"/>
                  </a:lnTo>
                  <a:lnTo>
                    <a:pt x="842" y="473"/>
                  </a:lnTo>
                  <a:lnTo>
                    <a:pt x="842" y="470"/>
                  </a:lnTo>
                  <a:lnTo>
                    <a:pt x="842" y="474"/>
                  </a:lnTo>
                  <a:lnTo>
                    <a:pt x="842" y="469"/>
                  </a:lnTo>
                  <a:lnTo>
                    <a:pt x="843" y="474"/>
                  </a:lnTo>
                  <a:lnTo>
                    <a:pt x="843" y="470"/>
                  </a:lnTo>
                  <a:lnTo>
                    <a:pt x="843" y="474"/>
                  </a:lnTo>
                  <a:lnTo>
                    <a:pt x="843" y="472"/>
                  </a:lnTo>
                  <a:lnTo>
                    <a:pt x="843" y="471"/>
                  </a:lnTo>
                  <a:lnTo>
                    <a:pt x="844" y="473"/>
                  </a:lnTo>
                  <a:lnTo>
                    <a:pt x="844" y="470"/>
                  </a:lnTo>
                  <a:lnTo>
                    <a:pt x="844" y="474"/>
                  </a:lnTo>
                  <a:lnTo>
                    <a:pt x="844" y="469"/>
                  </a:lnTo>
                  <a:lnTo>
                    <a:pt x="845" y="474"/>
                  </a:lnTo>
                  <a:lnTo>
                    <a:pt x="845" y="470"/>
                  </a:lnTo>
                  <a:lnTo>
                    <a:pt x="845" y="474"/>
                  </a:lnTo>
                  <a:lnTo>
                    <a:pt x="845" y="468"/>
                  </a:lnTo>
                  <a:lnTo>
                    <a:pt x="846" y="474"/>
                  </a:lnTo>
                  <a:lnTo>
                    <a:pt x="846" y="469"/>
                  </a:lnTo>
                  <a:lnTo>
                    <a:pt x="846" y="473"/>
                  </a:lnTo>
                  <a:lnTo>
                    <a:pt x="846" y="469"/>
                  </a:lnTo>
                  <a:lnTo>
                    <a:pt x="846" y="473"/>
                  </a:lnTo>
                  <a:lnTo>
                    <a:pt x="846" y="469"/>
                  </a:lnTo>
                  <a:lnTo>
                    <a:pt x="847" y="472"/>
                  </a:lnTo>
                  <a:lnTo>
                    <a:pt x="847" y="471"/>
                  </a:lnTo>
                  <a:lnTo>
                    <a:pt x="847" y="474"/>
                  </a:lnTo>
                  <a:lnTo>
                    <a:pt x="847" y="471"/>
                  </a:lnTo>
                  <a:lnTo>
                    <a:pt x="848" y="474"/>
                  </a:lnTo>
                  <a:lnTo>
                    <a:pt x="848" y="471"/>
                  </a:lnTo>
                  <a:lnTo>
                    <a:pt x="848" y="473"/>
                  </a:lnTo>
                  <a:lnTo>
                    <a:pt x="848" y="470"/>
                  </a:lnTo>
                  <a:lnTo>
                    <a:pt x="849" y="473"/>
                  </a:lnTo>
                  <a:lnTo>
                    <a:pt x="849" y="471"/>
                  </a:lnTo>
                  <a:lnTo>
                    <a:pt x="849" y="473"/>
                  </a:lnTo>
                  <a:lnTo>
                    <a:pt x="849" y="470"/>
                  </a:lnTo>
                  <a:lnTo>
                    <a:pt x="849" y="474"/>
                  </a:lnTo>
                  <a:lnTo>
                    <a:pt x="849" y="469"/>
                  </a:lnTo>
                  <a:lnTo>
                    <a:pt x="850" y="473"/>
                  </a:lnTo>
                  <a:lnTo>
                    <a:pt x="850" y="469"/>
                  </a:lnTo>
                  <a:lnTo>
                    <a:pt x="850" y="474"/>
                  </a:lnTo>
                  <a:lnTo>
                    <a:pt x="850" y="468"/>
                  </a:lnTo>
                  <a:lnTo>
                    <a:pt x="851" y="473"/>
                  </a:lnTo>
                  <a:lnTo>
                    <a:pt x="851" y="471"/>
                  </a:lnTo>
                  <a:lnTo>
                    <a:pt x="851" y="472"/>
                  </a:lnTo>
                  <a:lnTo>
                    <a:pt x="851" y="471"/>
                  </a:lnTo>
                  <a:lnTo>
                    <a:pt x="852" y="472"/>
                  </a:lnTo>
                  <a:lnTo>
                    <a:pt x="852" y="469"/>
                  </a:lnTo>
                  <a:lnTo>
                    <a:pt x="852" y="473"/>
                  </a:lnTo>
                  <a:lnTo>
                    <a:pt x="852" y="471"/>
                  </a:lnTo>
                  <a:lnTo>
                    <a:pt x="852" y="473"/>
                  </a:lnTo>
                  <a:lnTo>
                    <a:pt x="852" y="470"/>
                  </a:lnTo>
                  <a:lnTo>
                    <a:pt x="853" y="473"/>
                  </a:lnTo>
                  <a:lnTo>
                    <a:pt x="853" y="470"/>
                  </a:lnTo>
                  <a:lnTo>
                    <a:pt x="853" y="473"/>
                  </a:lnTo>
                  <a:lnTo>
                    <a:pt x="853" y="471"/>
                  </a:lnTo>
                  <a:lnTo>
                    <a:pt x="854" y="474"/>
                  </a:lnTo>
                  <a:lnTo>
                    <a:pt x="854" y="471"/>
                  </a:lnTo>
                  <a:lnTo>
                    <a:pt x="854" y="473"/>
                  </a:lnTo>
                  <a:lnTo>
                    <a:pt x="854" y="469"/>
                  </a:lnTo>
                  <a:lnTo>
                    <a:pt x="855" y="474"/>
                  </a:lnTo>
                  <a:lnTo>
                    <a:pt x="855" y="471"/>
                  </a:lnTo>
                  <a:lnTo>
                    <a:pt x="855" y="474"/>
                  </a:lnTo>
                  <a:lnTo>
                    <a:pt x="855" y="469"/>
                  </a:lnTo>
                  <a:lnTo>
                    <a:pt x="855" y="474"/>
                  </a:lnTo>
                  <a:lnTo>
                    <a:pt x="855" y="469"/>
                  </a:lnTo>
                  <a:lnTo>
                    <a:pt x="856" y="474"/>
                  </a:lnTo>
                  <a:lnTo>
                    <a:pt x="856" y="470"/>
                  </a:lnTo>
                  <a:lnTo>
                    <a:pt x="856" y="473"/>
                  </a:lnTo>
                  <a:lnTo>
                    <a:pt x="856" y="470"/>
                  </a:lnTo>
                  <a:lnTo>
                    <a:pt x="857" y="473"/>
                  </a:lnTo>
                  <a:lnTo>
                    <a:pt x="857" y="470"/>
                  </a:lnTo>
                  <a:lnTo>
                    <a:pt x="857" y="474"/>
                  </a:lnTo>
                  <a:lnTo>
                    <a:pt x="857" y="472"/>
                  </a:lnTo>
                  <a:lnTo>
                    <a:pt x="858" y="472"/>
                  </a:lnTo>
                  <a:lnTo>
                    <a:pt x="858" y="470"/>
                  </a:lnTo>
                  <a:lnTo>
                    <a:pt x="858" y="473"/>
                  </a:lnTo>
                  <a:lnTo>
                    <a:pt x="858" y="470"/>
                  </a:lnTo>
                  <a:lnTo>
                    <a:pt x="859" y="474"/>
                  </a:lnTo>
                  <a:lnTo>
                    <a:pt x="859" y="470"/>
                  </a:lnTo>
                  <a:lnTo>
                    <a:pt x="859" y="473"/>
                  </a:lnTo>
                  <a:lnTo>
                    <a:pt x="859" y="470"/>
                  </a:lnTo>
                  <a:lnTo>
                    <a:pt x="859" y="473"/>
                  </a:lnTo>
                  <a:lnTo>
                    <a:pt x="859" y="471"/>
                  </a:lnTo>
                  <a:lnTo>
                    <a:pt x="860" y="473"/>
                  </a:lnTo>
                  <a:lnTo>
                    <a:pt x="860" y="470"/>
                  </a:lnTo>
                  <a:lnTo>
                    <a:pt x="860" y="474"/>
                  </a:lnTo>
                  <a:lnTo>
                    <a:pt x="860" y="468"/>
                  </a:lnTo>
                  <a:lnTo>
                    <a:pt x="861" y="474"/>
                  </a:lnTo>
                  <a:lnTo>
                    <a:pt x="861" y="471"/>
                  </a:lnTo>
                  <a:lnTo>
                    <a:pt x="861" y="474"/>
                  </a:lnTo>
                  <a:lnTo>
                    <a:pt x="861" y="470"/>
                  </a:lnTo>
                  <a:lnTo>
                    <a:pt x="862" y="474"/>
                  </a:lnTo>
                  <a:lnTo>
                    <a:pt x="862" y="470"/>
                  </a:lnTo>
                  <a:lnTo>
                    <a:pt x="862" y="473"/>
                  </a:lnTo>
                  <a:lnTo>
                    <a:pt x="862" y="470"/>
                  </a:lnTo>
                  <a:lnTo>
                    <a:pt x="862" y="474"/>
                  </a:lnTo>
                  <a:lnTo>
                    <a:pt x="862" y="470"/>
                  </a:lnTo>
                  <a:lnTo>
                    <a:pt x="863" y="473"/>
                  </a:lnTo>
                  <a:lnTo>
                    <a:pt x="863" y="470"/>
                  </a:lnTo>
                  <a:lnTo>
                    <a:pt x="863" y="473"/>
                  </a:lnTo>
                  <a:lnTo>
                    <a:pt x="863" y="471"/>
                  </a:lnTo>
                  <a:lnTo>
                    <a:pt x="864" y="474"/>
                  </a:lnTo>
                  <a:lnTo>
                    <a:pt x="864" y="471"/>
                  </a:lnTo>
                  <a:lnTo>
                    <a:pt x="864" y="473"/>
                  </a:lnTo>
                  <a:lnTo>
                    <a:pt x="864" y="471"/>
                  </a:lnTo>
                  <a:lnTo>
                    <a:pt x="865" y="474"/>
                  </a:lnTo>
                  <a:lnTo>
                    <a:pt x="865" y="470"/>
                  </a:lnTo>
                  <a:lnTo>
                    <a:pt x="865" y="468"/>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cs typeface="+mn-cs"/>
              </a:endParaRPr>
            </a:p>
          </p:txBody>
        </p:sp>
        <p:sp>
          <p:nvSpPr>
            <p:cNvPr id="164" name="Rectangle 13"/>
            <p:cNvSpPr>
              <a:spLocks noChangeArrowheads="1"/>
            </p:cNvSpPr>
            <p:nvPr/>
          </p:nvSpPr>
          <p:spPr bwMode="auto">
            <a:xfrm>
              <a:off x="3576" y="2716"/>
              <a:ext cx="125"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700" b="1" i="0" u="none" strike="noStrike" kern="0" cap="none" spc="0" normalizeH="0" baseline="0" noProof="0" dirty="0" smtClean="0">
                  <a:ln>
                    <a:noFill/>
                  </a:ln>
                  <a:solidFill>
                    <a:srgbClr val="000000"/>
                  </a:solidFill>
                  <a:effectLst/>
                  <a:uLnTx/>
                  <a:uFillTx/>
                  <a:latin typeface="Arial" pitchFamily="34" charset="0"/>
                  <a:cs typeface="Arial" pitchFamily="34" charset="0"/>
                </a:rPr>
                <a:t>1155</a:t>
              </a:r>
              <a:endParaRPr kumimoji="0" lang="en-US" altLang="en-US" sz="1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grpSp>
      <p:sp>
        <p:nvSpPr>
          <p:cNvPr id="168" name="TextBox 167"/>
          <p:cNvSpPr txBox="1"/>
          <p:nvPr/>
        </p:nvSpPr>
        <p:spPr>
          <a:xfrm>
            <a:off x="6116099" y="2455751"/>
            <a:ext cx="907621" cy="25391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smtClean="0">
                <a:ln>
                  <a:noFill/>
                </a:ln>
                <a:solidFill>
                  <a:srgbClr val="C00000"/>
                </a:solidFill>
                <a:effectLst/>
                <a:uLnTx/>
                <a:uFillTx/>
              </a:rPr>
              <a:t>Sc</a:t>
            </a:r>
            <a:r>
              <a:rPr kumimoji="0" lang="en-US" sz="1000" b="1" i="0" u="none" strike="noStrike" kern="0" cap="none" spc="0" normalizeH="0" baseline="-25000" noProof="0" dirty="0" smtClean="0">
                <a:ln>
                  <a:noFill/>
                </a:ln>
                <a:solidFill>
                  <a:srgbClr val="C00000"/>
                </a:solidFill>
                <a:effectLst/>
                <a:uLnTx/>
                <a:uFillTx/>
              </a:rPr>
              <a:t>3</a:t>
            </a:r>
            <a:r>
              <a:rPr kumimoji="0" lang="en-US" sz="1000" b="1" i="0" u="none" strike="noStrike" kern="0" cap="none" spc="0" normalizeH="0" baseline="0" noProof="0" dirty="0" smtClean="0">
                <a:ln>
                  <a:noFill/>
                </a:ln>
                <a:solidFill>
                  <a:srgbClr val="C00000"/>
                </a:solidFill>
                <a:effectLst/>
                <a:uLnTx/>
                <a:uFillTx/>
              </a:rPr>
              <a:t>N@C</a:t>
            </a:r>
            <a:r>
              <a:rPr kumimoji="0" lang="en-US" sz="1000" b="1" i="0" u="none" strike="noStrike" kern="0" cap="none" spc="0" normalizeH="0" baseline="-25000" noProof="0" dirty="0" smtClean="0">
                <a:ln>
                  <a:noFill/>
                </a:ln>
                <a:solidFill>
                  <a:srgbClr val="C00000"/>
                </a:solidFill>
                <a:effectLst/>
                <a:uLnTx/>
                <a:uFillTx/>
              </a:rPr>
              <a:t>80</a:t>
            </a:r>
            <a:r>
              <a:rPr kumimoji="0" lang="en-US" sz="1050" b="1" i="0" u="none" strike="noStrike" kern="0" cap="none" spc="0" normalizeH="0" baseline="0" noProof="0" dirty="0" smtClean="0">
                <a:ln>
                  <a:noFill/>
                </a:ln>
                <a:solidFill>
                  <a:srgbClr val="339933"/>
                </a:solidFill>
                <a:effectLst/>
                <a:uLnTx/>
                <a:uFillTx/>
              </a:rPr>
              <a:t>F</a:t>
            </a:r>
          </a:p>
        </p:txBody>
      </p:sp>
      <p:cxnSp>
        <p:nvCxnSpPr>
          <p:cNvPr id="169" name="Straight Connector 168"/>
          <p:cNvCxnSpPr/>
          <p:nvPr/>
        </p:nvCxnSpPr>
        <p:spPr>
          <a:xfrm flipV="1">
            <a:off x="6443398" y="2709667"/>
            <a:ext cx="86403" cy="476318"/>
          </a:xfrm>
          <a:prstGeom prst="line">
            <a:avLst/>
          </a:prstGeom>
          <a:noFill/>
          <a:ln w="12700" cap="flat" cmpd="sng" algn="ctr">
            <a:solidFill>
              <a:srgbClr val="C00000"/>
            </a:solidFill>
            <a:prstDash val="solid"/>
            <a:headEnd type="triangle"/>
            <a:tailEnd type="none"/>
          </a:ln>
          <a:effectLst/>
        </p:spPr>
      </p:cxnSp>
      <p:sp>
        <p:nvSpPr>
          <p:cNvPr id="170" name="Rectangle 169"/>
          <p:cNvSpPr/>
          <p:nvPr/>
        </p:nvSpPr>
        <p:spPr>
          <a:xfrm>
            <a:off x="6549753" y="2858084"/>
            <a:ext cx="673582" cy="215444"/>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rPr>
              <a:t>Sc</a:t>
            </a:r>
            <a:r>
              <a:rPr kumimoji="0" lang="en-US" sz="800" b="1" i="0" u="none" strike="noStrike" kern="0" cap="none" spc="0" normalizeH="0" baseline="-25000" noProof="0" dirty="0" smtClean="0">
                <a:ln>
                  <a:noFill/>
                </a:ln>
                <a:solidFill>
                  <a:prstClr val="black"/>
                </a:solidFill>
                <a:effectLst/>
                <a:uLnTx/>
                <a:uFillTx/>
              </a:rPr>
              <a:t>3</a:t>
            </a:r>
            <a:r>
              <a:rPr kumimoji="0" lang="en-US" sz="800" b="1" i="0" u="none" strike="noStrike" kern="0" cap="none" spc="0" normalizeH="0" baseline="0" noProof="0" dirty="0" smtClean="0">
                <a:ln>
                  <a:noFill/>
                </a:ln>
                <a:solidFill>
                  <a:prstClr val="black"/>
                </a:solidFill>
                <a:effectLst/>
                <a:uLnTx/>
                <a:uFillTx/>
              </a:rPr>
              <a:t>N@C</a:t>
            </a:r>
            <a:r>
              <a:rPr kumimoji="0" lang="en-US" sz="800" b="1" i="0" u="none" strike="noStrike" kern="0" cap="none" spc="0" normalizeH="0" baseline="-25000" noProof="0" dirty="0" smtClean="0">
                <a:ln>
                  <a:noFill/>
                </a:ln>
                <a:solidFill>
                  <a:prstClr val="black"/>
                </a:solidFill>
                <a:effectLst/>
                <a:uLnTx/>
                <a:uFillTx/>
              </a:rPr>
              <a:t>82</a:t>
            </a:r>
            <a:endParaRPr kumimoji="0" lang="en-US" sz="800" b="0" i="0" u="none" strike="noStrike" kern="0" cap="none" spc="0" normalizeH="0" baseline="0" noProof="0" dirty="0" smtClean="0">
              <a:ln>
                <a:noFill/>
              </a:ln>
              <a:solidFill>
                <a:prstClr val="black"/>
              </a:solidFill>
              <a:effectLst/>
              <a:uLnTx/>
              <a:uFillTx/>
              <a:latin typeface="Calibri"/>
              <a:cs typeface="+mn-cs"/>
            </a:endParaRPr>
          </a:p>
        </p:txBody>
      </p:sp>
      <p:cxnSp>
        <p:nvCxnSpPr>
          <p:cNvPr id="171" name="Straight Connector 170"/>
          <p:cNvCxnSpPr/>
          <p:nvPr/>
        </p:nvCxnSpPr>
        <p:spPr>
          <a:xfrm flipV="1">
            <a:off x="6734652" y="3030892"/>
            <a:ext cx="18561" cy="388194"/>
          </a:xfrm>
          <a:prstGeom prst="line">
            <a:avLst/>
          </a:prstGeom>
          <a:noFill/>
          <a:ln w="12700" cap="flat" cmpd="sng" algn="ctr">
            <a:solidFill>
              <a:sysClr val="windowText" lastClr="000000"/>
            </a:solidFill>
            <a:prstDash val="solid"/>
            <a:headEnd type="triangle"/>
            <a:tailEnd type="none"/>
          </a:ln>
          <a:effectLst/>
        </p:spPr>
      </p:cxnSp>
      <p:sp>
        <p:nvSpPr>
          <p:cNvPr id="172" name="Rectangle 171"/>
          <p:cNvSpPr/>
          <p:nvPr/>
        </p:nvSpPr>
        <p:spPr>
          <a:xfrm>
            <a:off x="7023720" y="3004682"/>
            <a:ext cx="964273" cy="215444"/>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rPr>
              <a:t>Sc</a:t>
            </a:r>
            <a:r>
              <a:rPr kumimoji="0" lang="en-US" sz="800" b="1" i="0" u="none" strike="noStrike" kern="0" cap="none" spc="0" normalizeH="0" baseline="-25000" noProof="0" dirty="0" smtClean="0">
                <a:ln>
                  <a:noFill/>
                </a:ln>
                <a:solidFill>
                  <a:prstClr val="black"/>
                </a:solidFill>
                <a:effectLst/>
                <a:uLnTx/>
                <a:uFillTx/>
              </a:rPr>
              <a:t>3</a:t>
            </a:r>
            <a:r>
              <a:rPr kumimoji="0" lang="en-US" sz="800" b="1" i="0" u="none" strike="noStrike" kern="0" cap="none" spc="0" normalizeH="0" baseline="0" noProof="0" dirty="0" smtClean="0">
                <a:ln>
                  <a:noFill/>
                </a:ln>
                <a:solidFill>
                  <a:prstClr val="black"/>
                </a:solidFill>
                <a:effectLst/>
                <a:uLnTx/>
                <a:uFillTx/>
              </a:rPr>
              <a:t>N@C</a:t>
            </a:r>
            <a:r>
              <a:rPr kumimoji="0" lang="en-US" sz="800" b="1" i="0" u="none" strike="noStrike" kern="0" cap="none" spc="0" normalizeH="0" baseline="-25000" noProof="0" dirty="0" smtClean="0">
                <a:ln>
                  <a:noFill/>
                </a:ln>
                <a:solidFill>
                  <a:prstClr val="black"/>
                </a:solidFill>
                <a:effectLst/>
                <a:uLnTx/>
                <a:uFillTx/>
              </a:rPr>
              <a:t>81</a:t>
            </a:r>
            <a:r>
              <a:rPr kumimoji="0" lang="en-US" sz="800" b="1" i="0" u="none" strike="noStrike" kern="0" cap="none" spc="0" normalizeH="0" baseline="0" noProof="0" dirty="0" smtClean="0">
                <a:ln>
                  <a:noFill/>
                </a:ln>
                <a:solidFill>
                  <a:prstClr val="black"/>
                </a:solidFill>
                <a:effectLst/>
                <a:uLnTx/>
                <a:uFillTx/>
              </a:rPr>
              <a:t>F</a:t>
            </a:r>
            <a:endParaRPr kumimoji="0" lang="en-US" sz="800" b="0" i="0" u="none" strike="noStrike" kern="0" cap="none" spc="0" normalizeH="0" baseline="0" noProof="0" dirty="0" smtClean="0">
              <a:ln>
                <a:noFill/>
              </a:ln>
              <a:solidFill>
                <a:prstClr val="black"/>
              </a:solidFill>
              <a:effectLst/>
              <a:uLnTx/>
              <a:uFillTx/>
              <a:latin typeface="Calibri"/>
              <a:cs typeface="+mn-cs"/>
            </a:endParaRPr>
          </a:p>
        </p:txBody>
      </p:sp>
      <p:cxnSp>
        <p:nvCxnSpPr>
          <p:cNvPr id="173" name="Straight Connector 172"/>
          <p:cNvCxnSpPr/>
          <p:nvPr/>
        </p:nvCxnSpPr>
        <p:spPr>
          <a:xfrm flipV="1">
            <a:off x="7104051" y="3419086"/>
            <a:ext cx="181356" cy="233020"/>
          </a:xfrm>
          <a:prstGeom prst="line">
            <a:avLst/>
          </a:prstGeom>
          <a:noFill/>
          <a:ln w="12700" cap="flat" cmpd="sng" algn="ctr">
            <a:solidFill>
              <a:sysClr val="windowText" lastClr="000000"/>
            </a:solidFill>
            <a:prstDash val="solid"/>
            <a:headEnd type="triangle"/>
            <a:tailEnd type="none"/>
          </a:ln>
          <a:effectLst/>
        </p:spPr>
      </p:cxnSp>
      <p:cxnSp>
        <p:nvCxnSpPr>
          <p:cNvPr id="174" name="Straight Connector 173"/>
          <p:cNvCxnSpPr/>
          <p:nvPr/>
        </p:nvCxnSpPr>
        <p:spPr>
          <a:xfrm flipV="1">
            <a:off x="7285407" y="3178730"/>
            <a:ext cx="45235" cy="248951"/>
          </a:xfrm>
          <a:prstGeom prst="line">
            <a:avLst/>
          </a:prstGeom>
          <a:noFill/>
          <a:ln w="12700" cap="flat" cmpd="sng" algn="ctr">
            <a:solidFill>
              <a:sysClr val="windowText" lastClr="000000"/>
            </a:solidFill>
            <a:prstDash val="solid"/>
            <a:headEnd type="none"/>
            <a:tailEnd type="none"/>
          </a:ln>
          <a:effectLst/>
        </p:spPr>
      </p:cxnSp>
      <p:sp>
        <p:nvSpPr>
          <p:cNvPr id="175" name="TextBox 174"/>
          <p:cNvSpPr txBox="1"/>
          <p:nvPr/>
        </p:nvSpPr>
        <p:spPr>
          <a:xfrm>
            <a:off x="7707402" y="2860966"/>
            <a:ext cx="736099" cy="215444"/>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prstClr val="black"/>
                </a:solidFill>
                <a:effectLst/>
                <a:uLnTx/>
                <a:uFillTx/>
              </a:rPr>
              <a:t>Sc</a:t>
            </a:r>
            <a:r>
              <a:rPr kumimoji="0" lang="en-US" sz="800" b="1" i="0" u="none" strike="noStrike" kern="0" cap="none" spc="0" normalizeH="0" baseline="-25000" noProof="0" dirty="0" smtClean="0">
                <a:ln>
                  <a:noFill/>
                </a:ln>
                <a:solidFill>
                  <a:prstClr val="black"/>
                </a:solidFill>
                <a:effectLst/>
                <a:uLnTx/>
                <a:uFillTx/>
              </a:rPr>
              <a:t>3</a:t>
            </a:r>
            <a:r>
              <a:rPr kumimoji="0" lang="en-US" sz="800" b="1" i="0" u="none" strike="noStrike" kern="0" cap="none" spc="0" normalizeH="0" baseline="0" noProof="0" dirty="0" smtClean="0">
                <a:ln>
                  <a:noFill/>
                </a:ln>
                <a:solidFill>
                  <a:prstClr val="black"/>
                </a:solidFill>
                <a:effectLst/>
                <a:uLnTx/>
                <a:uFillTx/>
              </a:rPr>
              <a:t>N@C</a:t>
            </a:r>
            <a:r>
              <a:rPr kumimoji="0" lang="en-US" sz="800" b="1" i="0" u="none" strike="noStrike" kern="0" cap="none" spc="0" normalizeH="0" baseline="-25000" noProof="0" dirty="0" smtClean="0">
                <a:ln>
                  <a:noFill/>
                </a:ln>
                <a:solidFill>
                  <a:prstClr val="black"/>
                </a:solidFill>
                <a:effectLst/>
                <a:uLnTx/>
                <a:uFillTx/>
              </a:rPr>
              <a:t>82</a:t>
            </a:r>
            <a:r>
              <a:rPr kumimoji="0" lang="en-US" sz="800" b="1" i="0" u="none" strike="noStrike" kern="0" cap="none" spc="0" normalizeH="0" baseline="0" noProof="0" dirty="0" smtClean="0">
                <a:ln>
                  <a:noFill/>
                </a:ln>
                <a:solidFill>
                  <a:prstClr val="black"/>
                </a:solidFill>
                <a:effectLst/>
                <a:uLnTx/>
                <a:uFillTx/>
              </a:rPr>
              <a:t>F</a:t>
            </a:r>
            <a:endParaRPr kumimoji="0" lang="en-US" sz="800" b="1" i="0" u="none" strike="noStrike" kern="0" cap="none" spc="0" normalizeH="0" baseline="-25000" noProof="0" dirty="0" smtClean="0">
              <a:ln>
                <a:noFill/>
              </a:ln>
              <a:solidFill>
                <a:prstClr val="black"/>
              </a:solidFill>
              <a:effectLst/>
              <a:uLnTx/>
              <a:uFillTx/>
            </a:endParaRPr>
          </a:p>
        </p:txBody>
      </p:sp>
      <p:sp>
        <p:nvSpPr>
          <p:cNvPr id="177" name="Curved Right Arrow 176"/>
          <p:cNvSpPr/>
          <p:nvPr/>
        </p:nvSpPr>
        <p:spPr>
          <a:xfrm rot="16649617">
            <a:off x="5537101" y="1746902"/>
            <a:ext cx="264319" cy="1287599"/>
          </a:xfrm>
          <a:prstGeom prst="curvedRightArrow">
            <a:avLst>
              <a:gd name="adj1" fmla="val 15341"/>
              <a:gd name="adj2" fmla="val 41250"/>
              <a:gd name="adj3" fmla="val 24325"/>
            </a:avLst>
          </a:prstGeom>
          <a:solidFill>
            <a:srgbClr val="4F81BD"/>
          </a:solidFill>
          <a:ln w="9525"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sp>
        <p:nvSpPr>
          <p:cNvPr id="178" name="Rectangle 177"/>
          <p:cNvSpPr/>
          <p:nvPr/>
        </p:nvSpPr>
        <p:spPr>
          <a:xfrm>
            <a:off x="5592910" y="2270778"/>
            <a:ext cx="391454" cy="26161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smtClean="0">
                <a:ln>
                  <a:noFill/>
                </a:ln>
                <a:solidFill>
                  <a:prstClr val="black"/>
                </a:solidFill>
                <a:effectLst/>
                <a:uLnTx/>
                <a:uFillTx/>
              </a:rPr>
              <a:t>+ </a:t>
            </a:r>
            <a:r>
              <a:rPr kumimoji="0" lang="en-US" sz="1050" b="1" i="0" u="none" strike="noStrike" kern="0" cap="none" spc="0" normalizeH="0" baseline="0" noProof="0" dirty="0" smtClean="0">
                <a:ln>
                  <a:noFill/>
                </a:ln>
                <a:solidFill>
                  <a:srgbClr val="339933"/>
                </a:solidFill>
                <a:effectLst/>
                <a:uLnTx/>
                <a:uFillTx/>
              </a:rPr>
              <a:t>F</a:t>
            </a:r>
            <a:endParaRPr kumimoji="0" lang="en-US" sz="1050" b="0" i="0" u="none" strike="noStrike" kern="0" cap="none" spc="0" normalizeH="0" baseline="0" noProof="0" dirty="0" smtClean="0">
              <a:ln>
                <a:noFill/>
              </a:ln>
              <a:solidFill>
                <a:srgbClr val="339933"/>
              </a:solidFill>
              <a:effectLst/>
              <a:uLnTx/>
              <a:uFillTx/>
              <a:latin typeface="Calibri"/>
              <a:cs typeface="+mn-cs"/>
            </a:endParaRPr>
          </a:p>
        </p:txBody>
      </p:sp>
      <p:grpSp>
        <p:nvGrpSpPr>
          <p:cNvPr id="179" name="Group 178"/>
          <p:cNvGrpSpPr/>
          <p:nvPr/>
        </p:nvGrpSpPr>
        <p:grpSpPr>
          <a:xfrm>
            <a:off x="7475939" y="2373469"/>
            <a:ext cx="282686" cy="1320525"/>
            <a:chOff x="4214038" y="2535783"/>
            <a:chExt cx="282686" cy="1320525"/>
          </a:xfrm>
        </p:grpSpPr>
        <p:cxnSp>
          <p:nvCxnSpPr>
            <p:cNvPr id="180" name="Straight Connector 179"/>
            <p:cNvCxnSpPr/>
            <p:nvPr/>
          </p:nvCxnSpPr>
          <p:spPr>
            <a:xfrm flipV="1">
              <a:off x="4214038" y="3468114"/>
              <a:ext cx="238569" cy="388194"/>
            </a:xfrm>
            <a:prstGeom prst="line">
              <a:avLst/>
            </a:prstGeom>
            <a:noFill/>
            <a:ln w="12700" cap="flat" cmpd="sng" algn="ctr">
              <a:solidFill>
                <a:srgbClr val="C00000"/>
              </a:solidFill>
              <a:prstDash val="solid"/>
              <a:headEnd type="triangle"/>
              <a:tailEnd type="none"/>
            </a:ln>
            <a:effectLst/>
          </p:spPr>
        </p:cxnSp>
        <p:cxnSp>
          <p:nvCxnSpPr>
            <p:cNvPr id="181" name="Straight Connector 180"/>
            <p:cNvCxnSpPr/>
            <p:nvPr/>
          </p:nvCxnSpPr>
          <p:spPr>
            <a:xfrm flipV="1">
              <a:off x="4452609" y="2535783"/>
              <a:ext cx="44115" cy="932331"/>
            </a:xfrm>
            <a:prstGeom prst="line">
              <a:avLst/>
            </a:prstGeom>
            <a:noFill/>
            <a:ln w="12700" cap="flat" cmpd="sng" algn="ctr">
              <a:solidFill>
                <a:srgbClr val="C00000"/>
              </a:solidFill>
              <a:prstDash val="solid"/>
              <a:headEnd type="none"/>
              <a:tailEnd type="none"/>
            </a:ln>
            <a:effectLst/>
          </p:spPr>
        </p:cxnSp>
      </p:grpSp>
      <p:cxnSp>
        <p:nvCxnSpPr>
          <p:cNvPr id="182" name="Straight Connector 181"/>
          <p:cNvCxnSpPr/>
          <p:nvPr/>
        </p:nvCxnSpPr>
        <p:spPr>
          <a:xfrm flipV="1">
            <a:off x="7758625" y="3061792"/>
            <a:ext cx="143176" cy="565174"/>
          </a:xfrm>
          <a:prstGeom prst="line">
            <a:avLst/>
          </a:prstGeom>
          <a:noFill/>
          <a:ln w="12700" cap="flat" cmpd="sng" algn="ctr">
            <a:solidFill>
              <a:sysClr val="windowText" lastClr="000000"/>
            </a:solidFill>
            <a:prstDash val="solid"/>
            <a:headEnd type="triangle"/>
            <a:tailEnd type="none"/>
          </a:ln>
          <a:effectLst/>
        </p:spPr>
      </p:cxnSp>
      <p:sp>
        <p:nvSpPr>
          <p:cNvPr id="183" name="Rectangle 182"/>
          <p:cNvSpPr/>
          <p:nvPr/>
        </p:nvSpPr>
        <p:spPr>
          <a:xfrm>
            <a:off x="7981879" y="3626966"/>
            <a:ext cx="461622" cy="161636"/>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176" name="TextBox 175"/>
          <p:cNvSpPr txBox="1"/>
          <p:nvPr/>
        </p:nvSpPr>
        <p:spPr>
          <a:xfrm>
            <a:off x="7411745" y="2130860"/>
            <a:ext cx="926857" cy="25391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smtClean="0">
                <a:ln>
                  <a:noFill/>
                </a:ln>
                <a:solidFill>
                  <a:srgbClr val="C00000"/>
                </a:solidFill>
                <a:effectLst/>
                <a:uLnTx/>
                <a:uFillTx/>
              </a:rPr>
              <a:t>Sc</a:t>
            </a:r>
            <a:r>
              <a:rPr kumimoji="0" lang="en-US" sz="1000" b="1" i="0" u="none" strike="noStrike" kern="0" cap="none" spc="0" normalizeH="0" baseline="-25000" noProof="0" dirty="0" smtClean="0">
                <a:ln>
                  <a:noFill/>
                </a:ln>
                <a:solidFill>
                  <a:srgbClr val="C00000"/>
                </a:solidFill>
                <a:effectLst/>
                <a:uLnTx/>
                <a:uFillTx/>
              </a:rPr>
              <a:t>3</a:t>
            </a:r>
            <a:r>
              <a:rPr kumimoji="0" lang="en-US" sz="1000" b="1" i="0" u="none" strike="noStrike" kern="0" cap="none" spc="0" normalizeH="0" baseline="0" noProof="0" dirty="0" smtClean="0">
                <a:ln>
                  <a:noFill/>
                </a:ln>
                <a:solidFill>
                  <a:srgbClr val="C00000"/>
                </a:solidFill>
                <a:effectLst/>
                <a:uLnTx/>
                <a:uFillTx/>
              </a:rPr>
              <a:t>N@C</a:t>
            </a:r>
            <a:r>
              <a:rPr kumimoji="0" lang="en-US" sz="1000" b="1" i="0" u="none" strike="noStrike" kern="0" cap="none" spc="0" normalizeH="0" baseline="-25000" noProof="0" dirty="0" smtClean="0">
                <a:ln>
                  <a:noFill/>
                </a:ln>
                <a:solidFill>
                  <a:srgbClr val="C00000"/>
                </a:solidFill>
                <a:effectLst/>
                <a:uLnTx/>
                <a:uFillTx/>
              </a:rPr>
              <a:t>80</a:t>
            </a:r>
            <a:r>
              <a:rPr kumimoji="0" lang="en-US" sz="1050" b="1" i="0" u="none" strike="noStrike" kern="0" cap="none" spc="0" normalizeH="0" baseline="0" noProof="0" dirty="0" smtClean="0">
                <a:ln>
                  <a:noFill/>
                </a:ln>
                <a:solidFill>
                  <a:srgbClr val="339933"/>
                </a:solidFill>
                <a:effectLst/>
                <a:uLnTx/>
                <a:uFillTx/>
              </a:rPr>
              <a:t>F</a:t>
            </a:r>
            <a:r>
              <a:rPr kumimoji="0" lang="en-US" sz="1050" b="1" i="0" u="none" strike="noStrike" kern="0" cap="none" spc="0" normalizeH="0" baseline="-25000" noProof="0" dirty="0" smtClean="0">
                <a:ln>
                  <a:noFill/>
                </a:ln>
                <a:solidFill>
                  <a:srgbClr val="339933"/>
                </a:solidFill>
                <a:effectLst/>
                <a:uLnTx/>
                <a:uFillTx/>
              </a:rPr>
              <a:t>2</a:t>
            </a:r>
          </a:p>
        </p:txBody>
      </p:sp>
      <p:sp>
        <p:nvSpPr>
          <p:cNvPr id="187" name="Rectangle 186"/>
          <p:cNvSpPr/>
          <p:nvPr/>
        </p:nvSpPr>
        <p:spPr>
          <a:xfrm>
            <a:off x="7216343" y="1370968"/>
            <a:ext cx="381836" cy="253916"/>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smtClean="0">
                <a:ln>
                  <a:noFill/>
                </a:ln>
                <a:solidFill>
                  <a:prstClr val="black"/>
                </a:solidFill>
                <a:effectLst/>
                <a:uLnTx/>
                <a:uFillTx/>
              </a:rPr>
              <a:t>+ </a:t>
            </a:r>
            <a:r>
              <a:rPr kumimoji="0" lang="en-US" sz="1050" b="1" i="0" u="none" strike="noStrike" kern="0" cap="none" spc="0" normalizeH="0" baseline="0" noProof="0" dirty="0" smtClean="0">
                <a:ln>
                  <a:noFill/>
                </a:ln>
                <a:solidFill>
                  <a:srgbClr val="339933"/>
                </a:solidFill>
                <a:effectLst/>
                <a:uLnTx/>
                <a:uFillTx/>
              </a:rPr>
              <a:t>F</a:t>
            </a:r>
            <a:endParaRPr kumimoji="0" lang="en-US" sz="1050" b="0" i="0" u="none" strike="noStrike" kern="0" cap="none" spc="0" normalizeH="0" baseline="-25000" noProof="0" dirty="0" smtClean="0">
              <a:ln>
                <a:noFill/>
              </a:ln>
              <a:solidFill>
                <a:srgbClr val="339933"/>
              </a:solidFill>
              <a:effectLst/>
              <a:uLnTx/>
              <a:uFillTx/>
              <a:latin typeface="Calibri"/>
              <a:cs typeface="+mn-cs"/>
            </a:endParaRPr>
          </a:p>
        </p:txBody>
      </p:sp>
      <p:pic>
        <p:nvPicPr>
          <p:cNvPr id="188"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l="30290" t="18034" r="47053" b="47652"/>
          <a:stretch/>
        </p:blipFill>
        <p:spPr bwMode="auto">
          <a:xfrm rot="6272116">
            <a:off x="7973893" y="1337386"/>
            <a:ext cx="731520" cy="925090"/>
          </a:xfrm>
          <a:prstGeom prst="octagon">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4" name="Imagen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15560" y="4060832"/>
            <a:ext cx="2839229" cy="1329826"/>
          </a:xfrm>
          <a:prstGeom prst="rect">
            <a:avLst/>
          </a:prstGeom>
        </p:spPr>
      </p:pic>
      <p:sp>
        <p:nvSpPr>
          <p:cNvPr id="165" name="TextBox 164"/>
          <p:cNvSpPr txBox="1"/>
          <p:nvPr/>
        </p:nvSpPr>
        <p:spPr>
          <a:xfrm>
            <a:off x="5250124" y="1801579"/>
            <a:ext cx="825867" cy="25391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smtClean="0">
                <a:ln>
                  <a:noFill/>
                </a:ln>
                <a:solidFill>
                  <a:srgbClr val="C00000"/>
                </a:solidFill>
                <a:effectLst/>
                <a:uLnTx/>
                <a:uFillTx/>
              </a:rPr>
              <a:t>Sc</a:t>
            </a:r>
            <a:r>
              <a:rPr kumimoji="0" lang="en-US" sz="1000" b="1" i="0" u="none" strike="noStrike" kern="0" cap="none" spc="0" normalizeH="0" baseline="-25000" noProof="0" dirty="0" smtClean="0">
                <a:ln>
                  <a:noFill/>
                </a:ln>
                <a:solidFill>
                  <a:srgbClr val="C00000"/>
                </a:solidFill>
                <a:effectLst/>
                <a:uLnTx/>
                <a:uFillTx/>
              </a:rPr>
              <a:t>3</a:t>
            </a:r>
            <a:r>
              <a:rPr kumimoji="0" lang="en-US" sz="1000" b="1" i="0" u="none" strike="noStrike" kern="0" cap="none" spc="0" normalizeH="0" baseline="0" noProof="0" dirty="0" smtClean="0">
                <a:ln>
                  <a:noFill/>
                </a:ln>
                <a:solidFill>
                  <a:srgbClr val="C00000"/>
                </a:solidFill>
                <a:effectLst/>
                <a:uLnTx/>
                <a:uFillTx/>
              </a:rPr>
              <a:t>N@C</a:t>
            </a:r>
            <a:r>
              <a:rPr kumimoji="0" lang="en-US" sz="1000" b="1" i="0" u="none" strike="noStrike" kern="0" cap="none" spc="0" normalizeH="0" baseline="-25000" noProof="0" dirty="0" smtClean="0">
                <a:ln>
                  <a:noFill/>
                </a:ln>
                <a:solidFill>
                  <a:srgbClr val="C00000"/>
                </a:solidFill>
                <a:effectLst/>
                <a:uLnTx/>
                <a:uFillTx/>
              </a:rPr>
              <a:t>80</a:t>
            </a:r>
            <a:endParaRPr kumimoji="0" lang="en-US" sz="1000" b="1" i="0" u="none" strike="noStrike" kern="0" cap="none" spc="0" normalizeH="0" baseline="0" noProof="0" dirty="0" smtClean="0">
              <a:ln>
                <a:noFill/>
              </a:ln>
              <a:solidFill>
                <a:srgbClr val="C00000"/>
              </a:solidFill>
              <a:effectLst/>
              <a:uLnTx/>
              <a:uFillTx/>
            </a:endParaRPr>
          </a:p>
        </p:txBody>
      </p:sp>
      <p:cxnSp>
        <p:nvCxnSpPr>
          <p:cNvPr id="75" name="Straight Connector 74"/>
          <p:cNvCxnSpPr/>
          <p:nvPr/>
        </p:nvCxnSpPr>
        <p:spPr>
          <a:xfrm flipH="1" flipV="1">
            <a:off x="5250124" y="2105982"/>
            <a:ext cx="171236" cy="137480"/>
          </a:xfrm>
          <a:prstGeom prst="line">
            <a:avLst/>
          </a:prstGeom>
          <a:noFill/>
          <a:ln w="12700" cap="flat" cmpd="sng" algn="ctr">
            <a:solidFill>
              <a:srgbClr val="C00000"/>
            </a:solidFill>
            <a:prstDash val="solid"/>
            <a:headEnd type="triangle"/>
            <a:tailEnd type="none"/>
          </a:ln>
          <a:effectLst/>
        </p:spPr>
      </p:cxnSp>
      <p:sp>
        <p:nvSpPr>
          <p:cNvPr id="1034" name="Rectangle 49"/>
          <p:cNvSpPr>
            <a:spLocks noChangeArrowheads="1"/>
          </p:cNvSpPr>
          <p:nvPr/>
        </p:nvSpPr>
        <p:spPr bwMode="auto">
          <a:xfrm>
            <a:off x="4230954" y="1325562"/>
            <a:ext cx="4836847" cy="4929450"/>
          </a:xfrm>
          <a:prstGeom prst="rect">
            <a:avLst/>
          </a:prstGeom>
          <a:noFill/>
          <a:ln w="19050">
            <a:solidFill>
              <a:srgbClr val="0033CC"/>
            </a:solidFill>
            <a:miter lim="800000"/>
            <a:headEnd/>
            <a:tailEnd/>
          </a:ln>
        </p:spPr>
        <p:txBody>
          <a:bodyPr wrap="none" anchor="ctr"/>
          <a:lstStyle/>
          <a:p>
            <a:endParaRPr lang="en-US"/>
          </a:p>
        </p:txBody>
      </p:sp>
      <p:sp>
        <p:nvSpPr>
          <p:cNvPr id="2" name="TextBox 1"/>
          <p:cNvSpPr txBox="1"/>
          <p:nvPr/>
        </p:nvSpPr>
        <p:spPr>
          <a:xfrm>
            <a:off x="4371902" y="2336393"/>
            <a:ext cx="592852" cy="253916"/>
          </a:xfrm>
          <a:prstGeom prst="rect">
            <a:avLst/>
          </a:prstGeom>
          <a:noFill/>
        </p:spPr>
        <p:txBody>
          <a:bodyPr wrap="square" rtlCol="0">
            <a:spAutoFit/>
          </a:bodyPr>
          <a:lstStyle/>
          <a:p>
            <a:r>
              <a:rPr lang="en-US" sz="1050" b="1" dirty="0" smtClean="0"/>
              <a:t>(A)</a:t>
            </a:r>
            <a:endParaRPr lang="en-US" sz="1050" b="1" dirty="0"/>
          </a:p>
        </p:txBody>
      </p:sp>
      <p:sp>
        <p:nvSpPr>
          <p:cNvPr id="72" name="TextBox 71"/>
          <p:cNvSpPr txBox="1"/>
          <p:nvPr/>
        </p:nvSpPr>
        <p:spPr>
          <a:xfrm>
            <a:off x="4367331" y="4576779"/>
            <a:ext cx="592852" cy="261610"/>
          </a:xfrm>
          <a:prstGeom prst="rect">
            <a:avLst/>
          </a:prstGeom>
          <a:noFill/>
        </p:spPr>
        <p:txBody>
          <a:bodyPr wrap="square" rtlCol="0">
            <a:spAutoFit/>
          </a:bodyPr>
          <a:lstStyle/>
          <a:p>
            <a:r>
              <a:rPr lang="en-US" sz="1050" b="1" dirty="0" smtClean="0"/>
              <a:t>(B)</a:t>
            </a:r>
            <a:endParaRPr lang="en-US" sz="1050" b="1" dirty="0"/>
          </a:p>
        </p:txBody>
      </p:sp>
      <p:pic>
        <p:nvPicPr>
          <p:cNvPr id="76" name="Picture 2"/>
          <p:cNvPicPr>
            <a:picLocks noChangeAspect="1" noChangeArrowheads="1"/>
          </p:cNvPicPr>
          <p:nvPr/>
        </p:nvPicPr>
        <p:blipFill rotWithShape="1">
          <a:blip r:embed="rId5">
            <a:extLst>
              <a:ext uri="{28A0092B-C50C-407E-A947-70E740481C1C}">
                <a14:useLocalDpi xmlns:a14="http://schemas.microsoft.com/office/drawing/2010/main" val="0"/>
              </a:ext>
            </a:extLst>
          </a:blip>
          <a:srcRect l="40244" t="18034" r="55758" b="75401"/>
          <a:stretch/>
        </p:blipFill>
        <p:spPr bwMode="auto">
          <a:xfrm rot="4459036">
            <a:off x="8600307" y="1556022"/>
            <a:ext cx="129073" cy="176996"/>
          </a:xfrm>
          <a:prstGeom prst="round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7" name="Rectangle 76"/>
          <p:cNvSpPr/>
          <p:nvPr/>
        </p:nvSpPr>
        <p:spPr>
          <a:xfrm>
            <a:off x="5401252" y="5135357"/>
            <a:ext cx="703094" cy="253916"/>
          </a:xfrm>
          <a:prstGeom prst="rect">
            <a:avLst/>
          </a:prstGeom>
          <a:solidFill>
            <a:schemeClr val="bg1"/>
          </a:solidFill>
        </p:spPr>
        <p:txBody>
          <a:bodyPr wrap="square">
            <a:spAutoFit/>
          </a:bodyPr>
          <a:lstStyle/>
          <a:p>
            <a:r>
              <a:rPr lang="en-US" sz="1050" b="1" dirty="0" smtClean="0"/>
              <a:t>0 </a:t>
            </a:r>
            <a:r>
              <a:rPr lang="en-US" sz="1050" b="1" dirty="0" err="1" smtClean="0"/>
              <a:t>psec</a:t>
            </a:r>
            <a:endParaRPr lang="en-US" sz="1050" dirty="0"/>
          </a:p>
        </p:txBody>
      </p:sp>
      <p:sp>
        <p:nvSpPr>
          <p:cNvPr id="78" name="Rectangle 77"/>
          <p:cNvSpPr/>
          <p:nvPr/>
        </p:nvSpPr>
        <p:spPr>
          <a:xfrm>
            <a:off x="6302709" y="5134463"/>
            <a:ext cx="703094" cy="253916"/>
          </a:xfrm>
          <a:prstGeom prst="rect">
            <a:avLst/>
          </a:prstGeom>
          <a:solidFill>
            <a:schemeClr val="bg1"/>
          </a:solidFill>
        </p:spPr>
        <p:txBody>
          <a:bodyPr wrap="square">
            <a:spAutoFit/>
          </a:bodyPr>
          <a:lstStyle/>
          <a:p>
            <a:r>
              <a:rPr lang="en-US" sz="1050" b="1" dirty="0"/>
              <a:t>5</a:t>
            </a:r>
            <a:r>
              <a:rPr lang="en-US" sz="1050" b="1" dirty="0" smtClean="0"/>
              <a:t> </a:t>
            </a:r>
            <a:r>
              <a:rPr lang="en-US" sz="1050" b="1" dirty="0" err="1" smtClean="0"/>
              <a:t>psec</a:t>
            </a:r>
            <a:endParaRPr lang="en-US" sz="1050" dirty="0"/>
          </a:p>
        </p:txBody>
      </p:sp>
      <p:sp>
        <p:nvSpPr>
          <p:cNvPr id="79" name="Rectangle 78"/>
          <p:cNvSpPr/>
          <p:nvPr/>
        </p:nvSpPr>
        <p:spPr>
          <a:xfrm>
            <a:off x="7204166" y="5136983"/>
            <a:ext cx="703094" cy="253916"/>
          </a:xfrm>
          <a:prstGeom prst="rect">
            <a:avLst/>
          </a:prstGeom>
          <a:solidFill>
            <a:schemeClr val="bg1"/>
          </a:solidFill>
        </p:spPr>
        <p:txBody>
          <a:bodyPr wrap="square">
            <a:spAutoFit/>
          </a:bodyPr>
          <a:lstStyle/>
          <a:p>
            <a:r>
              <a:rPr lang="en-US" sz="1050" b="1" dirty="0" smtClean="0"/>
              <a:t>10 </a:t>
            </a:r>
            <a:r>
              <a:rPr lang="en-US" sz="1050" b="1" dirty="0" err="1" smtClean="0"/>
              <a:t>psec</a:t>
            </a:r>
            <a:endParaRPr lang="en-US" sz="1050" dirty="0"/>
          </a:p>
        </p:txBody>
      </p:sp>
      <p:sp>
        <p:nvSpPr>
          <p:cNvPr id="80" name="Curved Right Arrow 79"/>
          <p:cNvSpPr/>
          <p:nvPr/>
        </p:nvSpPr>
        <p:spPr>
          <a:xfrm rot="15632280" flipH="1">
            <a:off x="7178916" y="903386"/>
            <a:ext cx="288690" cy="1224248"/>
          </a:xfrm>
          <a:prstGeom prst="curvedRightArrow">
            <a:avLst>
              <a:gd name="adj1" fmla="val 10373"/>
              <a:gd name="adj2" fmla="val 24185"/>
              <a:gd name="adj3" fmla="val 25000"/>
            </a:avLst>
          </a:prstGeom>
          <a:solidFill>
            <a:srgbClr val="4F81BD"/>
          </a:solidFill>
          <a:ln w="9525"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713936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031" t="1488" r="72411" b="70952"/>
          <a:stretch/>
        </p:blipFill>
        <p:spPr bwMode="auto">
          <a:xfrm>
            <a:off x="3706886" y="1770308"/>
            <a:ext cx="956525" cy="896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28" name="Text Box 28"/>
          <p:cNvSpPr txBox="1">
            <a:spLocks noChangeArrowheads="1"/>
          </p:cNvSpPr>
          <p:nvPr/>
        </p:nvSpPr>
        <p:spPr bwMode="auto">
          <a:xfrm>
            <a:off x="75539" y="1507176"/>
            <a:ext cx="3385136" cy="4893647"/>
          </a:xfrm>
          <a:prstGeom prst="rect">
            <a:avLst/>
          </a:prstGeom>
          <a:noFill/>
          <a:ln w="9525">
            <a:noFill/>
            <a:miter lim="800000"/>
            <a:headEnd/>
            <a:tailEnd/>
          </a:ln>
        </p:spPr>
        <p:txBody>
          <a:bodyPr wrap="square">
            <a:spAutoFit/>
          </a:bodyPr>
          <a:lstStyle/>
          <a:p>
            <a:pPr algn="just"/>
            <a:r>
              <a:rPr lang="en-US" sz="1200" b="1" dirty="0" smtClean="0">
                <a:solidFill>
                  <a:srgbClr val="000000"/>
                </a:solidFill>
              </a:rPr>
              <a:t>What </a:t>
            </a:r>
            <a:r>
              <a:rPr lang="en-US" sz="1200" b="1" dirty="0">
                <a:solidFill>
                  <a:srgbClr val="000000"/>
                </a:solidFill>
              </a:rPr>
              <a:t>is the finding? </a:t>
            </a:r>
            <a:endParaRPr lang="en-US" sz="1200" dirty="0">
              <a:latin typeface="Arial" charset="0"/>
            </a:endParaRPr>
          </a:p>
          <a:p>
            <a:pPr algn="just"/>
            <a:r>
              <a:rPr lang="en-US" sz="1200" dirty="0" smtClean="0">
                <a:latin typeface="Arial" charset="0"/>
              </a:rPr>
              <a:t>Researchers found a way to add fluorine to high-impact carbon nanomaterials, which could chemically tune them for possible use in clean energy applications such as plastic solar cells.</a:t>
            </a:r>
            <a:endParaRPr lang="en-US" sz="1200" dirty="0">
              <a:latin typeface="Arial" charset="0"/>
            </a:endParaRPr>
          </a:p>
          <a:p>
            <a:pPr algn="just"/>
            <a:endParaRPr lang="en-US" sz="1200" dirty="0">
              <a:solidFill>
                <a:srgbClr val="000000"/>
              </a:solidFill>
            </a:endParaRPr>
          </a:p>
          <a:p>
            <a:pPr algn="just"/>
            <a:r>
              <a:rPr lang="en-US" sz="1200" b="1" dirty="0">
                <a:solidFill>
                  <a:srgbClr val="000000"/>
                </a:solidFill>
              </a:rPr>
              <a:t>Why is this important? </a:t>
            </a:r>
            <a:endParaRPr lang="en-US" sz="1200" b="1" dirty="0" smtClean="0">
              <a:solidFill>
                <a:srgbClr val="000000"/>
              </a:solidFill>
            </a:endParaRPr>
          </a:p>
          <a:p>
            <a:pPr algn="just"/>
            <a:r>
              <a:rPr lang="en-US" sz="1200" dirty="0" smtClean="0">
                <a:latin typeface="Arial" charset="0"/>
              </a:rPr>
              <a:t>All prior attempts to add fluorine to the nanomaterial, Sc</a:t>
            </a:r>
            <a:r>
              <a:rPr lang="en-US" sz="1200" baseline="-25000" dirty="0" smtClean="0">
                <a:latin typeface="Arial" charset="0"/>
              </a:rPr>
              <a:t>3</a:t>
            </a:r>
            <a:r>
              <a:rPr lang="en-US" sz="1200" dirty="0" smtClean="0">
                <a:latin typeface="Arial" charset="0"/>
              </a:rPr>
              <a:t>N@C</a:t>
            </a:r>
            <a:r>
              <a:rPr lang="en-US" sz="1200" baseline="-25000" dirty="0" smtClean="0">
                <a:latin typeface="Arial" charset="0"/>
              </a:rPr>
              <a:t>80</a:t>
            </a:r>
            <a:r>
              <a:rPr lang="en-US" sz="1200" dirty="0" smtClean="0">
                <a:latin typeface="Arial" charset="0"/>
              </a:rPr>
              <a:t>, have led to destruction of the carbon cage. In this work, scientists have found a controlled way by means of laser vaporization to generate the first fluorinated and metal-encapsulated carbon </a:t>
            </a:r>
            <a:r>
              <a:rPr lang="en-US" sz="1200" dirty="0" err="1" smtClean="0">
                <a:latin typeface="Arial" charset="0"/>
              </a:rPr>
              <a:t>nanocages</a:t>
            </a:r>
            <a:r>
              <a:rPr lang="en-US" sz="1200" dirty="0" smtClean="0">
                <a:latin typeface="Arial" charset="0"/>
              </a:rPr>
              <a:t>, a long-standing challenge in the pursuit and design of new carbon nanomaterials.</a:t>
            </a:r>
          </a:p>
          <a:p>
            <a:pPr algn="just"/>
            <a:endParaRPr lang="en-US" sz="1200" dirty="0">
              <a:latin typeface="Arial" charset="0"/>
            </a:endParaRPr>
          </a:p>
          <a:p>
            <a:pPr algn="just"/>
            <a:r>
              <a:rPr lang="en-US" sz="1200" b="1" dirty="0" smtClean="0">
                <a:solidFill>
                  <a:srgbClr val="000000"/>
                </a:solidFill>
              </a:rPr>
              <a:t>Why </a:t>
            </a:r>
            <a:r>
              <a:rPr lang="en-US" sz="1200" b="1" dirty="0">
                <a:solidFill>
                  <a:srgbClr val="000000"/>
                </a:solidFill>
              </a:rPr>
              <a:t>did this research need the MagLab</a:t>
            </a:r>
            <a:r>
              <a:rPr lang="en-US" sz="1200" b="1" dirty="0" smtClean="0">
                <a:solidFill>
                  <a:srgbClr val="000000"/>
                </a:solidFill>
              </a:rPr>
              <a:t>?</a:t>
            </a:r>
            <a:r>
              <a:rPr lang="en-US" sz="1200" b="1" dirty="0">
                <a:latin typeface="Arial" charset="0"/>
              </a:rPr>
              <a:t> </a:t>
            </a:r>
            <a:r>
              <a:rPr lang="en-US" sz="1200" dirty="0">
                <a:latin typeface="Arial" charset="0"/>
              </a:rPr>
              <a:t> </a:t>
            </a:r>
          </a:p>
          <a:p>
            <a:pPr algn="just"/>
            <a:r>
              <a:rPr lang="en-US" sz="1200" dirty="0">
                <a:latin typeface="Arial" charset="0"/>
              </a:rPr>
              <a:t>The discovery and formation of the these chemical compounds </a:t>
            </a:r>
            <a:r>
              <a:rPr lang="en-US" sz="1200" dirty="0" smtClean="0">
                <a:latin typeface="Arial" charset="0"/>
              </a:rPr>
              <a:t>requires </a:t>
            </a:r>
            <a:r>
              <a:rPr lang="en-US" sz="1200" dirty="0">
                <a:latin typeface="Arial" charset="0"/>
              </a:rPr>
              <a:t>unique laser-based instrumentation coupled to analysis by </a:t>
            </a:r>
            <a:r>
              <a:rPr lang="en-US" sz="1200" dirty="0" smtClean="0">
                <a:latin typeface="Arial" charset="0"/>
              </a:rPr>
              <a:t>high-magnetic-field </a:t>
            </a:r>
            <a:r>
              <a:rPr lang="en-US" sz="1200" dirty="0">
                <a:latin typeface="Arial" charset="0"/>
              </a:rPr>
              <a:t>FT-ICR mass spectrometry, </a:t>
            </a:r>
            <a:r>
              <a:rPr lang="en-US" sz="1200" dirty="0" smtClean="0">
                <a:latin typeface="Arial" charset="0"/>
              </a:rPr>
              <a:t>an exclusive combination of state-of-the-art instrumentation found </a:t>
            </a:r>
            <a:r>
              <a:rPr lang="en-US" sz="1200" dirty="0">
                <a:latin typeface="Arial" charset="0"/>
              </a:rPr>
              <a:t>only in the </a:t>
            </a:r>
            <a:r>
              <a:rPr lang="en-US" sz="1200" dirty="0" err="1">
                <a:latin typeface="Arial" charset="0"/>
              </a:rPr>
              <a:t>MagLab’s</a:t>
            </a:r>
            <a:r>
              <a:rPr lang="en-US" sz="1200" dirty="0">
                <a:latin typeface="Arial" charset="0"/>
              </a:rPr>
              <a:t> Ion Cyclotron Resonance facility.</a:t>
            </a:r>
          </a:p>
          <a:p>
            <a:pPr marL="117475" algn="just"/>
            <a:endParaRPr lang="en-US" sz="1200" dirty="0">
              <a:latin typeface="Arial" charset="0"/>
            </a:endParaRP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3583459" y="1383958"/>
            <a:ext cx="5484342" cy="4871054"/>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4"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3" name="Rectangle 12"/>
          <p:cNvSpPr/>
          <p:nvPr/>
        </p:nvSpPr>
        <p:spPr>
          <a:xfrm>
            <a:off x="3728056" y="5108598"/>
            <a:ext cx="5123354" cy="1061829"/>
          </a:xfrm>
          <a:prstGeom prst="rect">
            <a:avLst/>
          </a:prstGeom>
        </p:spPr>
        <p:txBody>
          <a:bodyPr wrap="square">
            <a:spAutoFit/>
          </a:bodyPr>
          <a:lstStyle/>
          <a:p>
            <a:pPr algn="just"/>
            <a:r>
              <a:rPr lang="en-US" sz="1050" dirty="0" smtClean="0"/>
              <a:t>The </a:t>
            </a:r>
            <a:r>
              <a:rPr lang="en-US" sz="1050" dirty="0"/>
              <a:t>Sc</a:t>
            </a:r>
            <a:r>
              <a:rPr lang="en-US" sz="1050" baseline="-25000" dirty="0"/>
              <a:t>3</a:t>
            </a:r>
            <a:r>
              <a:rPr lang="en-US" sz="1050" dirty="0"/>
              <a:t>N@C</a:t>
            </a:r>
            <a:r>
              <a:rPr lang="en-US" sz="1050" baseline="-25000" dirty="0"/>
              <a:t>80</a:t>
            </a:r>
            <a:r>
              <a:rPr lang="en-US" sz="1050" dirty="0"/>
              <a:t> fullerene </a:t>
            </a:r>
            <a:r>
              <a:rPr lang="en-US" sz="1050" dirty="0" err="1"/>
              <a:t>nanocage</a:t>
            </a:r>
            <a:r>
              <a:rPr lang="en-US" sz="1050" dirty="0"/>
              <a:t> </a:t>
            </a:r>
            <a:r>
              <a:rPr lang="en-US" sz="1050" dirty="0" smtClean="0"/>
              <a:t>consists of a scandium nitride molecule (Sc</a:t>
            </a:r>
            <a:r>
              <a:rPr lang="en-US" sz="1050" baseline="-25000" dirty="0" smtClean="0"/>
              <a:t>3</a:t>
            </a:r>
            <a:r>
              <a:rPr lang="en-US" sz="1050" dirty="0" smtClean="0"/>
              <a:t>N) contained in a cage of eighty carbon atoms (C</a:t>
            </a:r>
            <a:r>
              <a:rPr lang="en-US" sz="1050" baseline="-25000" dirty="0" smtClean="0"/>
              <a:t>80</a:t>
            </a:r>
            <a:r>
              <a:rPr lang="en-US" sz="1050" dirty="0" smtClean="0"/>
              <a:t>). This mass spectrum from the </a:t>
            </a:r>
            <a:r>
              <a:rPr lang="en-US" sz="1050" dirty="0" err="1"/>
              <a:t>MagLab’s</a:t>
            </a:r>
            <a:r>
              <a:rPr lang="en-US" sz="1050" dirty="0"/>
              <a:t> Ion Cyclotron Resonance </a:t>
            </a:r>
            <a:r>
              <a:rPr lang="en-US" sz="1050" dirty="0" smtClean="0"/>
              <a:t>(ICR) user </a:t>
            </a:r>
            <a:r>
              <a:rPr lang="en-US" sz="1050" dirty="0"/>
              <a:t>facility </a:t>
            </a:r>
            <a:r>
              <a:rPr lang="en-US" sz="1050" dirty="0" smtClean="0"/>
              <a:t>shows peaks that indicate the adding of up to two fluorine atoms to the exterior of the Sc</a:t>
            </a:r>
            <a:r>
              <a:rPr lang="en-US" sz="1050" baseline="-25000" dirty="0" smtClean="0"/>
              <a:t>3</a:t>
            </a:r>
            <a:r>
              <a:rPr lang="en-US" sz="1050" dirty="0" smtClean="0"/>
              <a:t>N@C</a:t>
            </a:r>
            <a:r>
              <a:rPr lang="en-US" sz="1050" baseline="-25000" dirty="0" smtClean="0"/>
              <a:t>80</a:t>
            </a:r>
            <a:r>
              <a:rPr lang="en-US" sz="1050" dirty="0" smtClean="0"/>
              <a:t> </a:t>
            </a:r>
            <a:r>
              <a:rPr lang="en-US" sz="1050" dirty="0" err="1" smtClean="0"/>
              <a:t>nanocage</a:t>
            </a:r>
            <a:r>
              <a:rPr lang="en-US" sz="1050" dirty="0" smtClean="0"/>
              <a:t> for the first time.  This is accomplished by means of laser plasma synthesis techniques in the </a:t>
            </a:r>
            <a:r>
              <a:rPr lang="en-US" sz="1050" dirty="0" err="1" smtClean="0"/>
              <a:t>MagLab’s</a:t>
            </a:r>
            <a:r>
              <a:rPr lang="en-US" sz="1050" dirty="0" smtClean="0"/>
              <a:t> ICR facility.</a:t>
            </a:r>
            <a:endParaRPr lang="en-US" sz="1050" dirty="0"/>
          </a:p>
        </p:txBody>
      </p:sp>
      <p:pic>
        <p:nvPicPr>
          <p:cNvPr id="1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9306" t="17737" r="44763" b="46888"/>
          <a:stretch/>
        </p:blipFill>
        <p:spPr bwMode="auto">
          <a:xfrm rot="3755775">
            <a:off x="5765804" y="2038133"/>
            <a:ext cx="956525" cy="1089549"/>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1" name="Rectangle 70"/>
          <p:cNvSpPr/>
          <p:nvPr/>
        </p:nvSpPr>
        <p:spPr>
          <a:xfrm>
            <a:off x="6678626" y="1523232"/>
            <a:ext cx="447558" cy="307777"/>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black"/>
                </a:solidFill>
                <a:effectLst/>
                <a:uLnTx/>
                <a:uFillTx/>
              </a:rPr>
              <a:t>+ </a:t>
            </a:r>
            <a:r>
              <a:rPr kumimoji="0" lang="en-US" sz="1400" b="1" i="0" u="none" strike="noStrike" kern="0" cap="none" spc="0" normalizeH="0" baseline="0" noProof="0" dirty="0" smtClean="0">
                <a:ln>
                  <a:noFill/>
                </a:ln>
                <a:solidFill>
                  <a:srgbClr val="339933"/>
                </a:solidFill>
                <a:effectLst/>
                <a:uLnTx/>
                <a:uFillTx/>
              </a:rPr>
              <a:t>F</a:t>
            </a:r>
            <a:endParaRPr kumimoji="0" lang="en-US" sz="1400" b="0" i="0" u="none" strike="noStrike" kern="0" cap="none" spc="0" normalizeH="0" baseline="-25000" noProof="0" dirty="0" smtClean="0">
              <a:ln>
                <a:noFill/>
              </a:ln>
              <a:solidFill>
                <a:srgbClr val="339933"/>
              </a:solidFill>
              <a:effectLst/>
              <a:uLnTx/>
              <a:uFillTx/>
              <a:latin typeface="Calibri"/>
              <a:cs typeface="+mn-cs"/>
            </a:endParaRPr>
          </a:p>
        </p:txBody>
      </p:sp>
      <p:grpSp>
        <p:nvGrpSpPr>
          <p:cNvPr id="2" name="Group 1"/>
          <p:cNvGrpSpPr/>
          <p:nvPr/>
        </p:nvGrpSpPr>
        <p:grpSpPr>
          <a:xfrm>
            <a:off x="4230953" y="2156658"/>
            <a:ext cx="4417583" cy="2926767"/>
            <a:chOff x="5087312" y="2154742"/>
            <a:chExt cx="3420584" cy="2197641"/>
          </a:xfrm>
        </p:grpSpPr>
        <p:grpSp>
          <p:nvGrpSpPr>
            <p:cNvPr id="19" name="Group 5"/>
            <p:cNvGrpSpPr>
              <a:grpSpLocks noChangeAspect="1"/>
            </p:cNvGrpSpPr>
            <p:nvPr/>
          </p:nvGrpSpPr>
          <p:grpSpPr bwMode="auto">
            <a:xfrm>
              <a:off x="5409940" y="2485927"/>
              <a:ext cx="3024759" cy="1866456"/>
              <a:chOff x="1287" y="1162"/>
              <a:chExt cx="2802" cy="1729"/>
            </a:xfrm>
          </p:grpSpPr>
          <p:sp>
            <p:nvSpPr>
              <p:cNvPr id="20" name="Rectangle 7"/>
              <p:cNvSpPr>
                <a:spLocks noChangeArrowheads="1"/>
              </p:cNvSpPr>
              <p:nvPr/>
            </p:nvSpPr>
            <p:spPr bwMode="auto">
              <a:xfrm>
                <a:off x="2456" y="2784"/>
                <a:ext cx="24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1000" b="0" i="1" u="none" strike="noStrike" kern="0" cap="none" spc="0" normalizeH="0" baseline="0" noProof="0" dirty="0" smtClean="0">
                    <a:ln>
                      <a:noFill/>
                    </a:ln>
                    <a:solidFill>
                      <a:srgbClr val="000000"/>
                    </a:solidFill>
                    <a:effectLst/>
                    <a:uLnTx/>
                    <a:uFillTx/>
                    <a:latin typeface="Arial" pitchFamily="34" charset="0"/>
                    <a:cs typeface="Arial" pitchFamily="34" charset="0"/>
                  </a:rPr>
                  <a:t>m/z</a:t>
                </a:r>
                <a:endParaRPr kumimoji="0" lang="en-US" altLang="en-US" sz="2400" b="0" i="1"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21" name="Line 8"/>
              <p:cNvSpPr>
                <a:spLocks noChangeShapeType="1"/>
              </p:cNvSpPr>
              <p:nvPr/>
            </p:nvSpPr>
            <p:spPr bwMode="auto">
              <a:xfrm>
                <a:off x="3901"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22" name="Line 9"/>
              <p:cNvSpPr>
                <a:spLocks noChangeShapeType="1"/>
              </p:cNvSpPr>
              <p:nvPr/>
            </p:nvSpPr>
            <p:spPr bwMode="auto">
              <a:xfrm>
                <a:off x="3901"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23" name="Line 11"/>
              <p:cNvSpPr>
                <a:spLocks noChangeShapeType="1"/>
              </p:cNvSpPr>
              <p:nvPr/>
            </p:nvSpPr>
            <p:spPr bwMode="auto">
              <a:xfrm>
                <a:off x="3655"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24" name="Line 12"/>
              <p:cNvSpPr>
                <a:spLocks noChangeShapeType="1"/>
              </p:cNvSpPr>
              <p:nvPr/>
            </p:nvSpPr>
            <p:spPr bwMode="auto">
              <a:xfrm>
                <a:off x="3655"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25" name="Line 14"/>
              <p:cNvSpPr>
                <a:spLocks noChangeShapeType="1"/>
              </p:cNvSpPr>
              <p:nvPr/>
            </p:nvSpPr>
            <p:spPr bwMode="auto">
              <a:xfrm>
                <a:off x="3409"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26" name="Line 15"/>
              <p:cNvSpPr>
                <a:spLocks noChangeShapeType="1"/>
              </p:cNvSpPr>
              <p:nvPr/>
            </p:nvSpPr>
            <p:spPr bwMode="auto">
              <a:xfrm>
                <a:off x="3409"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27" name="Rectangle 16"/>
              <p:cNvSpPr>
                <a:spLocks noChangeArrowheads="1"/>
              </p:cNvSpPr>
              <p:nvPr/>
            </p:nvSpPr>
            <p:spPr bwMode="auto">
              <a:xfrm>
                <a:off x="3330" y="2716"/>
                <a:ext cx="20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1000" b="1" i="0" u="none" strike="noStrike" kern="0" cap="none" spc="0" normalizeH="0" baseline="0" noProof="0" dirty="0">
                    <a:ln>
                      <a:noFill/>
                    </a:ln>
                    <a:solidFill>
                      <a:srgbClr val="000000"/>
                    </a:solidFill>
                    <a:effectLst/>
                    <a:uLnTx/>
                    <a:uFillTx/>
                    <a:latin typeface="Arial" pitchFamily="34" charset="0"/>
                    <a:cs typeface="Arial" pitchFamily="34" charset="0"/>
                  </a:rPr>
                  <a:t>1</a:t>
                </a:r>
                <a:r>
                  <a:rPr kumimoji="0" lang="en-US" altLang="en-US" sz="1000" b="1" i="0" u="none" strike="noStrike" kern="0" cap="none" spc="0" normalizeH="0" baseline="0" noProof="0" dirty="0" smtClean="0">
                    <a:ln>
                      <a:noFill/>
                    </a:ln>
                    <a:solidFill>
                      <a:srgbClr val="000000"/>
                    </a:solidFill>
                    <a:effectLst/>
                    <a:uLnTx/>
                    <a:uFillTx/>
                    <a:latin typeface="Arial" pitchFamily="34" charset="0"/>
                    <a:cs typeface="Arial" pitchFamily="34" charset="0"/>
                  </a:rPr>
                  <a:t>150</a:t>
                </a:r>
                <a:endParaRPr kumimoji="0" lang="en-US" altLang="en-US" sz="2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28" name="Line 17"/>
              <p:cNvSpPr>
                <a:spLocks noChangeShapeType="1"/>
              </p:cNvSpPr>
              <p:nvPr/>
            </p:nvSpPr>
            <p:spPr bwMode="auto">
              <a:xfrm>
                <a:off x="3163"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29" name="Line 18"/>
              <p:cNvSpPr>
                <a:spLocks noChangeShapeType="1"/>
              </p:cNvSpPr>
              <p:nvPr/>
            </p:nvSpPr>
            <p:spPr bwMode="auto">
              <a:xfrm>
                <a:off x="3163"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30" name="Rectangle 19"/>
              <p:cNvSpPr>
                <a:spLocks noChangeArrowheads="1"/>
              </p:cNvSpPr>
              <p:nvPr/>
            </p:nvSpPr>
            <p:spPr bwMode="auto">
              <a:xfrm>
                <a:off x="3084" y="2716"/>
                <a:ext cx="20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1000" b="1" i="0" u="none" strike="noStrike" kern="0" cap="none" spc="0" normalizeH="0" baseline="0" noProof="0" dirty="0" smtClean="0">
                    <a:ln>
                      <a:noFill/>
                    </a:ln>
                    <a:solidFill>
                      <a:srgbClr val="000000"/>
                    </a:solidFill>
                    <a:effectLst/>
                    <a:uLnTx/>
                    <a:uFillTx/>
                    <a:latin typeface="Arial" pitchFamily="34" charset="0"/>
                    <a:cs typeface="Arial" pitchFamily="34" charset="0"/>
                  </a:rPr>
                  <a:t>1145</a:t>
                </a:r>
                <a:endParaRPr kumimoji="0" lang="en-US" altLang="en-US" sz="2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31" name="Line 20"/>
              <p:cNvSpPr>
                <a:spLocks noChangeShapeType="1"/>
              </p:cNvSpPr>
              <p:nvPr/>
            </p:nvSpPr>
            <p:spPr bwMode="auto">
              <a:xfrm>
                <a:off x="2916"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32" name="Line 21"/>
              <p:cNvSpPr>
                <a:spLocks noChangeShapeType="1"/>
              </p:cNvSpPr>
              <p:nvPr/>
            </p:nvSpPr>
            <p:spPr bwMode="auto">
              <a:xfrm>
                <a:off x="2916"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33" name="Rectangle 22"/>
              <p:cNvSpPr>
                <a:spLocks noChangeArrowheads="1"/>
              </p:cNvSpPr>
              <p:nvPr/>
            </p:nvSpPr>
            <p:spPr bwMode="auto">
              <a:xfrm>
                <a:off x="2837" y="2716"/>
                <a:ext cx="20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1000" b="1" i="0" u="none" strike="noStrike" kern="0" cap="none" spc="0" normalizeH="0" baseline="0" noProof="0" dirty="0" smtClean="0">
                    <a:ln>
                      <a:noFill/>
                    </a:ln>
                    <a:solidFill>
                      <a:srgbClr val="000000"/>
                    </a:solidFill>
                    <a:effectLst/>
                    <a:uLnTx/>
                    <a:uFillTx/>
                    <a:latin typeface="Arial" pitchFamily="34" charset="0"/>
                    <a:cs typeface="Arial" pitchFamily="34" charset="0"/>
                  </a:rPr>
                  <a:t>1140</a:t>
                </a:r>
                <a:endParaRPr kumimoji="0" lang="en-US" altLang="en-US" sz="2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34" name="Line 23"/>
              <p:cNvSpPr>
                <a:spLocks noChangeShapeType="1"/>
              </p:cNvSpPr>
              <p:nvPr/>
            </p:nvSpPr>
            <p:spPr bwMode="auto">
              <a:xfrm>
                <a:off x="2670"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35" name="Line 24"/>
              <p:cNvSpPr>
                <a:spLocks noChangeShapeType="1"/>
              </p:cNvSpPr>
              <p:nvPr/>
            </p:nvSpPr>
            <p:spPr bwMode="auto">
              <a:xfrm>
                <a:off x="2670"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36" name="Rectangle 25"/>
              <p:cNvSpPr>
                <a:spLocks noChangeArrowheads="1"/>
              </p:cNvSpPr>
              <p:nvPr/>
            </p:nvSpPr>
            <p:spPr bwMode="auto">
              <a:xfrm>
                <a:off x="2591" y="2716"/>
                <a:ext cx="20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1000" b="1" i="0" u="none" strike="noStrike" kern="0" cap="none" spc="0" normalizeH="0" baseline="0" noProof="0" dirty="0" smtClean="0">
                    <a:ln>
                      <a:noFill/>
                    </a:ln>
                    <a:solidFill>
                      <a:srgbClr val="000000"/>
                    </a:solidFill>
                    <a:effectLst/>
                    <a:uLnTx/>
                    <a:uFillTx/>
                    <a:latin typeface="Arial" pitchFamily="34" charset="0"/>
                    <a:cs typeface="Arial" pitchFamily="34" charset="0"/>
                  </a:rPr>
                  <a:t>1135</a:t>
                </a:r>
                <a:endParaRPr kumimoji="0" lang="en-US" altLang="en-US" sz="2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37" name="Line 26"/>
              <p:cNvSpPr>
                <a:spLocks noChangeShapeType="1"/>
              </p:cNvSpPr>
              <p:nvPr/>
            </p:nvSpPr>
            <p:spPr bwMode="auto">
              <a:xfrm>
                <a:off x="2427"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38" name="Line 27"/>
              <p:cNvSpPr>
                <a:spLocks noChangeShapeType="1"/>
              </p:cNvSpPr>
              <p:nvPr/>
            </p:nvSpPr>
            <p:spPr bwMode="auto">
              <a:xfrm>
                <a:off x="2427"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39" name="Rectangle 28"/>
              <p:cNvSpPr>
                <a:spLocks noChangeArrowheads="1"/>
              </p:cNvSpPr>
              <p:nvPr/>
            </p:nvSpPr>
            <p:spPr bwMode="auto">
              <a:xfrm>
                <a:off x="2348" y="2716"/>
                <a:ext cx="20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1000" b="1" i="0" u="none" strike="noStrike" kern="0" cap="none" spc="0" normalizeH="0" baseline="0" noProof="0" dirty="0" smtClean="0">
                    <a:ln>
                      <a:noFill/>
                    </a:ln>
                    <a:solidFill>
                      <a:srgbClr val="000000"/>
                    </a:solidFill>
                    <a:effectLst/>
                    <a:uLnTx/>
                    <a:uFillTx/>
                    <a:latin typeface="Arial" pitchFamily="34" charset="0"/>
                    <a:cs typeface="Arial" pitchFamily="34" charset="0"/>
                  </a:rPr>
                  <a:t>1130</a:t>
                </a:r>
                <a:endParaRPr kumimoji="0" lang="en-US" altLang="en-US" sz="2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40" name="Line 29"/>
              <p:cNvSpPr>
                <a:spLocks noChangeShapeType="1"/>
              </p:cNvSpPr>
              <p:nvPr/>
            </p:nvSpPr>
            <p:spPr bwMode="auto">
              <a:xfrm>
                <a:off x="2181"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41" name="Line 30"/>
              <p:cNvSpPr>
                <a:spLocks noChangeShapeType="1"/>
              </p:cNvSpPr>
              <p:nvPr/>
            </p:nvSpPr>
            <p:spPr bwMode="auto">
              <a:xfrm>
                <a:off x="2181"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42" name="Rectangle 31"/>
              <p:cNvSpPr>
                <a:spLocks noChangeArrowheads="1"/>
              </p:cNvSpPr>
              <p:nvPr/>
            </p:nvSpPr>
            <p:spPr bwMode="auto">
              <a:xfrm>
                <a:off x="2102" y="2716"/>
                <a:ext cx="20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1000" b="1" i="0" u="none" strike="noStrike" kern="0" cap="none" spc="0" normalizeH="0" baseline="0" noProof="0" dirty="0" smtClean="0">
                    <a:ln>
                      <a:noFill/>
                    </a:ln>
                    <a:solidFill>
                      <a:srgbClr val="000000"/>
                    </a:solidFill>
                    <a:effectLst/>
                    <a:uLnTx/>
                    <a:uFillTx/>
                    <a:latin typeface="Arial" pitchFamily="34" charset="0"/>
                    <a:cs typeface="Arial" pitchFamily="34" charset="0"/>
                  </a:rPr>
                  <a:t>1125</a:t>
                </a:r>
                <a:endParaRPr kumimoji="0" lang="en-US" altLang="en-US" sz="2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43" name="Line 32"/>
              <p:cNvSpPr>
                <a:spLocks noChangeShapeType="1"/>
              </p:cNvSpPr>
              <p:nvPr/>
            </p:nvSpPr>
            <p:spPr bwMode="auto">
              <a:xfrm>
                <a:off x="1935"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44" name="Line 33"/>
              <p:cNvSpPr>
                <a:spLocks noChangeShapeType="1"/>
              </p:cNvSpPr>
              <p:nvPr/>
            </p:nvSpPr>
            <p:spPr bwMode="auto">
              <a:xfrm>
                <a:off x="1935"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45" name="Rectangle 34"/>
              <p:cNvSpPr>
                <a:spLocks noChangeArrowheads="1"/>
              </p:cNvSpPr>
              <p:nvPr/>
            </p:nvSpPr>
            <p:spPr bwMode="auto">
              <a:xfrm>
                <a:off x="1856" y="2716"/>
                <a:ext cx="20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1000" b="1" i="0" u="none" strike="noStrike" kern="0" cap="none" spc="0" normalizeH="0" baseline="0" noProof="0" dirty="0" smtClean="0">
                    <a:ln>
                      <a:noFill/>
                    </a:ln>
                    <a:solidFill>
                      <a:srgbClr val="000000"/>
                    </a:solidFill>
                    <a:effectLst/>
                    <a:uLnTx/>
                    <a:uFillTx/>
                    <a:latin typeface="Arial" pitchFamily="34" charset="0"/>
                    <a:cs typeface="Arial" pitchFamily="34" charset="0"/>
                  </a:rPr>
                  <a:t>1120</a:t>
                </a:r>
                <a:endParaRPr kumimoji="0" lang="en-US" altLang="en-US" sz="2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46" name="Line 35"/>
              <p:cNvSpPr>
                <a:spLocks noChangeShapeType="1"/>
              </p:cNvSpPr>
              <p:nvPr/>
            </p:nvSpPr>
            <p:spPr bwMode="auto">
              <a:xfrm>
                <a:off x="1689"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47" name="Line 36"/>
              <p:cNvSpPr>
                <a:spLocks noChangeShapeType="1"/>
              </p:cNvSpPr>
              <p:nvPr/>
            </p:nvSpPr>
            <p:spPr bwMode="auto">
              <a:xfrm>
                <a:off x="1689"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48" name="Rectangle 37"/>
              <p:cNvSpPr>
                <a:spLocks noChangeArrowheads="1"/>
              </p:cNvSpPr>
              <p:nvPr/>
            </p:nvSpPr>
            <p:spPr bwMode="auto">
              <a:xfrm>
                <a:off x="1610" y="2716"/>
                <a:ext cx="20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1000" b="1" i="0" u="none" strike="noStrike" kern="0" cap="none" spc="0" normalizeH="0" baseline="0" noProof="0" dirty="0" smtClean="0">
                    <a:ln>
                      <a:noFill/>
                    </a:ln>
                    <a:solidFill>
                      <a:srgbClr val="000000"/>
                    </a:solidFill>
                    <a:effectLst/>
                    <a:uLnTx/>
                    <a:uFillTx/>
                    <a:latin typeface="Arial" pitchFamily="34" charset="0"/>
                    <a:cs typeface="Arial" pitchFamily="34" charset="0"/>
                  </a:rPr>
                  <a:t>1115</a:t>
                </a:r>
                <a:endParaRPr kumimoji="0" lang="en-US" altLang="en-US" sz="2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49" name="Line 38"/>
              <p:cNvSpPr>
                <a:spLocks noChangeShapeType="1"/>
              </p:cNvSpPr>
              <p:nvPr/>
            </p:nvSpPr>
            <p:spPr bwMode="auto">
              <a:xfrm>
                <a:off x="1442" y="2703"/>
                <a:ext cx="0" cy="1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50" name="Line 39"/>
              <p:cNvSpPr>
                <a:spLocks noChangeShapeType="1"/>
              </p:cNvSpPr>
              <p:nvPr/>
            </p:nvSpPr>
            <p:spPr bwMode="auto">
              <a:xfrm>
                <a:off x="1442" y="2696"/>
                <a:ext cx="0" cy="0"/>
              </a:xfrm>
              <a:prstGeom prst="line">
                <a:avLst/>
              </a:prstGeom>
              <a:noFill/>
              <a:ln w="4763">
                <a:solidFill>
                  <a:srgbClr val="80808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51" name="Rectangle 40"/>
              <p:cNvSpPr>
                <a:spLocks noChangeArrowheads="1"/>
              </p:cNvSpPr>
              <p:nvPr/>
            </p:nvSpPr>
            <p:spPr bwMode="auto">
              <a:xfrm>
                <a:off x="1363" y="2716"/>
                <a:ext cx="20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1000" b="1" i="0" u="none" strike="noStrike" kern="0" cap="none" spc="0" normalizeH="0" baseline="0" noProof="0" dirty="0" smtClean="0">
                    <a:ln>
                      <a:noFill/>
                    </a:ln>
                    <a:solidFill>
                      <a:srgbClr val="000000"/>
                    </a:solidFill>
                    <a:effectLst/>
                    <a:uLnTx/>
                    <a:uFillTx/>
                    <a:latin typeface="Arial" pitchFamily="34" charset="0"/>
                    <a:cs typeface="Arial" pitchFamily="34" charset="0"/>
                  </a:rPr>
                  <a:t>1110</a:t>
                </a:r>
                <a:endParaRPr kumimoji="0" lang="en-US" altLang="en-US" sz="2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sp>
            <p:nvSpPr>
              <p:cNvPr id="52" name="Line 41"/>
              <p:cNvSpPr>
                <a:spLocks noChangeShapeType="1"/>
              </p:cNvSpPr>
              <p:nvPr/>
            </p:nvSpPr>
            <p:spPr bwMode="auto">
              <a:xfrm>
                <a:off x="1287" y="2699"/>
                <a:ext cx="2802" cy="0"/>
              </a:xfrm>
              <a:prstGeom prst="line">
                <a:avLst/>
              </a:prstGeom>
              <a:noFill/>
              <a:ln w="4763">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53" name="Freeform 42"/>
              <p:cNvSpPr>
                <a:spLocks/>
              </p:cNvSpPr>
              <p:nvPr/>
            </p:nvSpPr>
            <p:spPr bwMode="auto">
              <a:xfrm>
                <a:off x="1287" y="1162"/>
                <a:ext cx="2802" cy="1537"/>
              </a:xfrm>
              <a:custGeom>
                <a:avLst/>
                <a:gdLst>
                  <a:gd name="T0" fmla="*/ 13 w 865"/>
                  <a:gd name="T1" fmla="*/ 473 h 474"/>
                  <a:gd name="T2" fmla="*/ 27 w 865"/>
                  <a:gd name="T3" fmla="*/ 471 h 474"/>
                  <a:gd name="T4" fmla="*/ 41 w 865"/>
                  <a:gd name="T5" fmla="*/ 472 h 474"/>
                  <a:gd name="T6" fmla="*/ 54 w 865"/>
                  <a:gd name="T7" fmla="*/ 470 h 474"/>
                  <a:gd name="T8" fmla="*/ 68 w 865"/>
                  <a:gd name="T9" fmla="*/ 474 h 474"/>
                  <a:gd name="T10" fmla="*/ 81 w 865"/>
                  <a:gd name="T11" fmla="*/ 467 h 474"/>
                  <a:gd name="T12" fmla="*/ 95 w 865"/>
                  <a:gd name="T13" fmla="*/ 473 h 474"/>
                  <a:gd name="T14" fmla="*/ 109 w 865"/>
                  <a:gd name="T15" fmla="*/ 469 h 474"/>
                  <a:gd name="T16" fmla="*/ 122 w 865"/>
                  <a:gd name="T17" fmla="*/ 473 h 474"/>
                  <a:gd name="T18" fmla="*/ 136 w 865"/>
                  <a:gd name="T19" fmla="*/ 471 h 474"/>
                  <a:gd name="T20" fmla="*/ 150 w 865"/>
                  <a:gd name="T21" fmla="*/ 473 h 474"/>
                  <a:gd name="T22" fmla="*/ 163 w 865"/>
                  <a:gd name="T23" fmla="*/ 470 h 474"/>
                  <a:gd name="T24" fmla="*/ 177 w 865"/>
                  <a:gd name="T25" fmla="*/ 473 h 474"/>
                  <a:gd name="T26" fmla="*/ 191 w 865"/>
                  <a:gd name="T27" fmla="*/ 473 h 474"/>
                  <a:gd name="T28" fmla="*/ 204 w 865"/>
                  <a:gd name="T29" fmla="*/ 470 h 474"/>
                  <a:gd name="T30" fmla="*/ 218 w 865"/>
                  <a:gd name="T31" fmla="*/ 473 h 474"/>
                  <a:gd name="T32" fmla="*/ 232 w 865"/>
                  <a:gd name="T33" fmla="*/ 471 h 474"/>
                  <a:gd name="T34" fmla="*/ 245 w 865"/>
                  <a:gd name="T35" fmla="*/ 474 h 474"/>
                  <a:gd name="T36" fmla="*/ 259 w 865"/>
                  <a:gd name="T37" fmla="*/ 468 h 474"/>
                  <a:gd name="T38" fmla="*/ 273 w 865"/>
                  <a:gd name="T39" fmla="*/ 473 h 474"/>
                  <a:gd name="T40" fmla="*/ 286 w 865"/>
                  <a:gd name="T41" fmla="*/ 468 h 474"/>
                  <a:gd name="T42" fmla="*/ 300 w 865"/>
                  <a:gd name="T43" fmla="*/ 474 h 474"/>
                  <a:gd name="T44" fmla="*/ 313 w 865"/>
                  <a:gd name="T45" fmla="*/ 471 h 474"/>
                  <a:gd name="T46" fmla="*/ 327 w 865"/>
                  <a:gd name="T47" fmla="*/ 474 h 474"/>
                  <a:gd name="T48" fmla="*/ 341 w 865"/>
                  <a:gd name="T49" fmla="*/ 470 h 474"/>
                  <a:gd name="T50" fmla="*/ 354 w 865"/>
                  <a:gd name="T51" fmla="*/ 474 h 474"/>
                  <a:gd name="T52" fmla="*/ 368 w 865"/>
                  <a:gd name="T53" fmla="*/ 469 h 474"/>
                  <a:gd name="T54" fmla="*/ 382 w 865"/>
                  <a:gd name="T55" fmla="*/ 474 h 474"/>
                  <a:gd name="T56" fmla="*/ 395 w 865"/>
                  <a:gd name="T57" fmla="*/ 454 h 474"/>
                  <a:gd name="T58" fmla="*/ 409 w 865"/>
                  <a:gd name="T59" fmla="*/ 473 h 474"/>
                  <a:gd name="T60" fmla="*/ 422 w 865"/>
                  <a:gd name="T61" fmla="*/ 469 h 474"/>
                  <a:gd name="T62" fmla="*/ 436 w 865"/>
                  <a:gd name="T63" fmla="*/ 473 h 474"/>
                  <a:gd name="T64" fmla="*/ 450 w 865"/>
                  <a:gd name="T65" fmla="*/ 471 h 474"/>
                  <a:gd name="T66" fmla="*/ 464 w 865"/>
                  <a:gd name="T67" fmla="*/ 473 h 474"/>
                  <a:gd name="T68" fmla="*/ 477 w 865"/>
                  <a:gd name="T69" fmla="*/ 471 h 474"/>
                  <a:gd name="T70" fmla="*/ 491 w 865"/>
                  <a:gd name="T71" fmla="*/ 470 h 474"/>
                  <a:gd name="T72" fmla="*/ 505 w 865"/>
                  <a:gd name="T73" fmla="*/ 473 h 474"/>
                  <a:gd name="T74" fmla="*/ 518 w 865"/>
                  <a:gd name="T75" fmla="*/ 469 h 474"/>
                  <a:gd name="T76" fmla="*/ 532 w 865"/>
                  <a:gd name="T77" fmla="*/ 474 h 474"/>
                  <a:gd name="T78" fmla="*/ 546 w 865"/>
                  <a:gd name="T79" fmla="*/ 470 h 474"/>
                  <a:gd name="T80" fmla="*/ 560 w 865"/>
                  <a:gd name="T81" fmla="*/ 474 h 474"/>
                  <a:gd name="T82" fmla="*/ 573 w 865"/>
                  <a:gd name="T83" fmla="*/ 470 h 474"/>
                  <a:gd name="T84" fmla="*/ 587 w 865"/>
                  <a:gd name="T85" fmla="*/ 474 h 474"/>
                  <a:gd name="T86" fmla="*/ 600 w 865"/>
                  <a:gd name="T87" fmla="*/ 470 h 474"/>
                  <a:gd name="T88" fmla="*/ 614 w 865"/>
                  <a:gd name="T89" fmla="*/ 474 h 474"/>
                  <a:gd name="T90" fmla="*/ 627 w 865"/>
                  <a:gd name="T91" fmla="*/ 472 h 474"/>
                  <a:gd name="T92" fmla="*/ 641 w 865"/>
                  <a:gd name="T93" fmla="*/ 474 h 474"/>
                  <a:gd name="T94" fmla="*/ 655 w 865"/>
                  <a:gd name="T95" fmla="*/ 470 h 474"/>
                  <a:gd name="T96" fmla="*/ 669 w 865"/>
                  <a:gd name="T97" fmla="*/ 474 h 474"/>
                  <a:gd name="T98" fmla="*/ 682 w 865"/>
                  <a:gd name="T99" fmla="*/ 472 h 474"/>
                  <a:gd name="T100" fmla="*/ 696 w 865"/>
                  <a:gd name="T101" fmla="*/ 473 h 474"/>
                  <a:gd name="T102" fmla="*/ 709 w 865"/>
                  <a:gd name="T103" fmla="*/ 470 h 474"/>
                  <a:gd name="T104" fmla="*/ 723 w 865"/>
                  <a:gd name="T105" fmla="*/ 474 h 474"/>
                  <a:gd name="T106" fmla="*/ 736 w 865"/>
                  <a:gd name="T107" fmla="*/ 470 h 474"/>
                  <a:gd name="T108" fmla="*/ 750 w 865"/>
                  <a:gd name="T109" fmla="*/ 473 h 474"/>
                  <a:gd name="T110" fmla="*/ 764 w 865"/>
                  <a:gd name="T111" fmla="*/ 469 h 474"/>
                  <a:gd name="T112" fmla="*/ 778 w 865"/>
                  <a:gd name="T113" fmla="*/ 474 h 474"/>
                  <a:gd name="T114" fmla="*/ 791 w 865"/>
                  <a:gd name="T115" fmla="*/ 470 h 474"/>
                  <a:gd name="T116" fmla="*/ 805 w 865"/>
                  <a:gd name="T117" fmla="*/ 474 h 474"/>
                  <a:gd name="T118" fmla="*/ 818 w 865"/>
                  <a:gd name="T119" fmla="*/ 470 h 474"/>
                  <a:gd name="T120" fmla="*/ 832 w 865"/>
                  <a:gd name="T121" fmla="*/ 474 h 474"/>
                  <a:gd name="T122" fmla="*/ 846 w 865"/>
                  <a:gd name="T123" fmla="*/ 473 h 474"/>
                  <a:gd name="T124" fmla="*/ 859 w 865"/>
                  <a:gd name="T125" fmla="*/ 471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65" h="474">
                    <a:moveTo>
                      <a:pt x="0" y="473"/>
                    </a:moveTo>
                    <a:lnTo>
                      <a:pt x="0" y="469"/>
                    </a:lnTo>
                    <a:lnTo>
                      <a:pt x="0" y="473"/>
                    </a:lnTo>
                    <a:lnTo>
                      <a:pt x="0" y="469"/>
                    </a:lnTo>
                    <a:lnTo>
                      <a:pt x="1" y="473"/>
                    </a:lnTo>
                    <a:lnTo>
                      <a:pt x="1" y="470"/>
                    </a:lnTo>
                    <a:lnTo>
                      <a:pt x="1" y="474"/>
                    </a:lnTo>
                    <a:lnTo>
                      <a:pt x="1" y="468"/>
                    </a:lnTo>
                    <a:lnTo>
                      <a:pt x="2" y="473"/>
                    </a:lnTo>
                    <a:lnTo>
                      <a:pt x="2" y="472"/>
                    </a:lnTo>
                    <a:lnTo>
                      <a:pt x="2" y="473"/>
                    </a:lnTo>
                    <a:lnTo>
                      <a:pt x="2" y="470"/>
                    </a:lnTo>
                    <a:lnTo>
                      <a:pt x="3" y="473"/>
                    </a:lnTo>
                    <a:lnTo>
                      <a:pt x="3" y="470"/>
                    </a:lnTo>
                    <a:lnTo>
                      <a:pt x="3" y="474"/>
                    </a:lnTo>
                    <a:lnTo>
                      <a:pt x="3" y="468"/>
                    </a:lnTo>
                    <a:lnTo>
                      <a:pt x="3" y="473"/>
                    </a:lnTo>
                    <a:lnTo>
                      <a:pt x="3" y="470"/>
                    </a:lnTo>
                    <a:lnTo>
                      <a:pt x="4" y="473"/>
                    </a:lnTo>
                    <a:lnTo>
                      <a:pt x="4" y="471"/>
                    </a:lnTo>
                    <a:lnTo>
                      <a:pt x="4" y="474"/>
                    </a:lnTo>
                    <a:lnTo>
                      <a:pt x="4" y="470"/>
                    </a:lnTo>
                    <a:lnTo>
                      <a:pt x="5" y="474"/>
                    </a:lnTo>
                    <a:lnTo>
                      <a:pt x="5" y="470"/>
                    </a:lnTo>
                    <a:lnTo>
                      <a:pt x="5" y="473"/>
                    </a:lnTo>
                    <a:lnTo>
                      <a:pt x="5" y="470"/>
                    </a:lnTo>
                    <a:lnTo>
                      <a:pt x="6" y="474"/>
                    </a:lnTo>
                    <a:lnTo>
                      <a:pt x="6" y="471"/>
                    </a:lnTo>
                    <a:lnTo>
                      <a:pt x="6" y="473"/>
                    </a:lnTo>
                    <a:lnTo>
                      <a:pt x="6" y="470"/>
                    </a:lnTo>
                    <a:lnTo>
                      <a:pt x="6" y="474"/>
                    </a:lnTo>
                    <a:lnTo>
                      <a:pt x="6" y="471"/>
                    </a:lnTo>
                    <a:lnTo>
                      <a:pt x="7" y="473"/>
                    </a:lnTo>
                    <a:lnTo>
                      <a:pt x="7" y="469"/>
                    </a:lnTo>
                    <a:lnTo>
                      <a:pt x="7" y="473"/>
                    </a:lnTo>
                    <a:lnTo>
                      <a:pt x="7" y="469"/>
                    </a:lnTo>
                    <a:lnTo>
                      <a:pt x="8" y="473"/>
                    </a:lnTo>
                    <a:lnTo>
                      <a:pt x="8" y="468"/>
                    </a:lnTo>
                    <a:lnTo>
                      <a:pt x="8" y="474"/>
                    </a:lnTo>
                    <a:lnTo>
                      <a:pt x="8" y="471"/>
                    </a:lnTo>
                    <a:lnTo>
                      <a:pt x="9" y="474"/>
                    </a:lnTo>
                    <a:lnTo>
                      <a:pt x="9" y="470"/>
                    </a:lnTo>
                    <a:lnTo>
                      <a:pt x="9" y="474"/>
                    </a:lnTo>
                    <a:lnTo>
                      <a:pt x="9" y="470"/>
                    </a:lnTo>
                    <a:lnTo>
                      <a:pt x="10" y="473"/>
                    </a:lnTo>
                    <a:lnTo>
                      <a:pt x="10" y="470"/>
                    </a:lnTo>
                    <a:lnTo>
                      <a:pt x="10" y="473"/>
                    </a:lnTo>
                    <a:lnTo>
                      <a:pt x="10" y="471"/>
                    </a:lnTo>
                    <a:lnTo>
                      <a:pt x="10" y="474"/>
                    </a:lnTo>
                    <a:lnTo>
                      <a:pt x="10" y="468"/>
                    </a:lnTo>
                    <a:lnTo>
                      <a:pt x="11" y="474"/>
                    </a:lnTo>
                    <a:lnTo>
                      <a:pt x="11" y="470"/>
                    </a:lnTo>
                    <a:lnTo>
                      <a:pt x="11" y="474"/>
                    </a:lnTo>
                    <a:lnTo>
                      <a:pt x="11" y="470"/>
                    </a:lnTo>
                    <a:lnTo>
                      <a:pt x="12" y="473"/>
                    </a:lnTo>
                    <a:lnTo>
                      <a:pt x="12" y="470"/>
                    </a:lnTo>
                    <a:lnTo>
                      <a:pt x="12" y="473"/>
                    </a:lnTo>
                    <a:lnTo>
                      <a:pt x="12" y="469"/>
                    </a:lnTo>
                    <a:lnTo>
                      <a:pt x="13" y="474"/>
                    </a:lnTo>
                    <a:lnTo>
                      <a:pt x="13" y="469"/>
                    </a:lnTo>
                    <a:lnTo>
                      <a:pt x="13" y="474"/>
                    </a:lnTo>
                    <a:lnTo>
                      <a:pt x="13" y="470"/>
                    </a:lnTo>
                    <a:lnTo>
                      <a:pt x="13" y="473"/>
                    </a:lnTo>
                    <a:lnTo>
                      <a:pt x="13" y="470"/>
                    </a:lnTo>
                    <a:lnTo>
                      <a:pt x="14" y="474"/>
                    </a:lnTo>
                    <a:lnTo>
                      <a:pt x="14" y="470"/>
                    </a:lnTo>
                    <a:lnTo>
                      <a:pt x="14" y="474"/>
                    </a:lnTo>
                    <a:lnTo>
                      <a:pt x="14" y="470"/>
                    </a:lnTo>
                    <a:lnTo>
                      <a:pt x="15" y="474"/>
                    </a:lnTo>
                    <a:lnTo>
                      <a:pt x="15" y="471"/>
                    </a:lnTo>
                    <a:lnTo>
                      <a:pt x="15" y="474"/>
                    </a:lnTo>
                    <a:lnTo>
                      <a:pt x="15" y="471"/>
                    </a:lnTo>
                    <a:lnTo>
                      <a:pt x="16" y="473"/>
                    </a:lnTo>
                    <a:lnTo>
                      <a:pt x="16" y="470"/>
                    </a:lnTo>
                    <a:lnTo>
                      <a:pt x="16" y="474"/>
                    </a:lnTo>
                    <a:lnTo>
                      <a:pt x="16" y="469"/>
                    </a:lnTo>
                    <a:lnTo>
                      <a:pt x="16" y="474"/>
                    </a:lnTo>
                    <a:lnTo>
                      <a:pt x="16" y="471"/>
                    </a:lnTo>
                    <a:lnTo>
                      <a:pt x="17" y="474"/>
                    </a:lnTo>
                    <a:lnTo>
                      <a:pt x="17" y="470"/>
                    </a:lnTo>
                    <a:lnTo>
                      <a:pt x="17" y="474"/>
                    </a:lnTo>
                    <a:lnTo>
                      <a:pt x="17" y="471"/>
                    </a:lnTo>
                    <a:lnTo>
                      <a:pt x="18" y="474"/>
                    </a:lnTo>
                    <a:lnTo>
                      <a:pt x="18" y="470"/>
                    </a:lnTo>
                    <a:lnTo>
                      <a:pt x="18" y="474"/>
                    </a:lnTo>
                    <a:lnTo>
                      <a:pt x="18" y="469"/>
                    </a:lnTo>
                    <a:lnTo>
                      <a:pt x="19" y="474"/>
                    </a:lnTo>
                    <a:lnTo>
                      <a:pt x="19" y="470"/>
                    </a:lnTo>
                    <a:lnTo>
                      <a:pt x="19" y="473"/>
                    </a:lnTo>
                    <a:lnTo>
                      <a:pt x="19" y="469"/>
                    </a:lnTo>
                    <a:lnTo>
                      <a:pt x="19" y="473"/>
                    </a:lnTo>
                    <a:lnTo>
                      <a:pt x="19" y="470"/>
                    </a:lnTo>
                    <a:lnTo>
                      <a:pt x="20" y="474"/>
                    </a:lnTo>
                    <a:lnTo>
                      <a:pt x="20" y="470"/>
                    </a:lnTo>
                    <a:lnTo>
                      <a:pt x="20" y="473"/>
                    </a:lnTo>
                    <a:lnTo>
                      <a:pt x="20" y="471"/>
                    </a:lnTo>
                    <a:lnTo>
                      <a:pt x="21" y="473"/>
                    </a:lnTo>
                    <a:lnTo>
                      <a:pt x="21" y="468"/>
                    </a:lnTo>
                    <a:lnTo>
                      <a:pt x="21" y="473"/>
                    </a:lnTo>
                    <a:lnTo>
                      <a:pt x="21" y="469"/>
                    </a:lnTo>
                    <a:lnTo>
                      <a:pt x="22" y="473"/>
                    </a:lnTo>
                    <a:lnTo>
                      <a:pt x="22" y="470"/>
                    </a:lnTo>
                    <a:lnTo>
                      <a:pt x="22" y="474"/>
                    </a:lnTo>
                    <a:lnTo>
                      <a:pt x="22" y="470"/>
                    </a:lnTo>
                    <a:lnTo>
                      <a:pt x="23" y="474"/>
                    </a:lnTo>
                    <a:lnTo>
                      <a:pt x="23" y="471"/>
                    </a:lnTo>
                    <a:lnTo>
                      <a:pt x="23" y="474"/>
                    </a:lnTo>
                    <a:lnTo>
                      <a:pt x="23" y="471"/>
                    </a:lnTo>
                    <a:lnTo>
                      <a:pt x="23" y="473"/>
                    </a:lnTo>
                    <a:lnTo>
                      <a:pt x="23" y="471"/>
                    </a:lnTo>
                    <a:lnTo>
                      <a:pt x="24" y="474"/>
                    </a:lnTo>
                    <a:lnTo>
                      <a:pt x="24" y="468"/>
                    </a:lnTo>
                    <a:lnTo>
                      <a:pt x="24" y="473"/>
                    </a:lnTo>
                    <a:lnTo>
                      <a:pt x="24" y="468"/>
                    </a:lnTo>
                    <a:lnTo>
                      <a:pt x="25" y="474"/>
                    </a:lnTo>
                    <a:lnTo>
                      <a:pt x="25" y="468"/>
                    </a:lnTo>
                    <a:lnTo>
                      <a:pt x="25" y="473"/>
                    </a:lnTo>
                    <a:lnTo>
                      <a:pt x="25" y="469"/>
                    </a:lnTo>
                    <a:lnTo>
                      <a:pt x="26" y="474"/>
                    </a:lnTo>
                    <a:lnTo>
                      <a:pt x="26" y="470"/>
                    </a:lnTo>
                    <a:lnTo>
                      <a:pt x="26" y="474"/>
                    </a:lnTo>
                    <a:lnTo>
                      <a:pt x="26" y="472"/>
                    </a:lnTo>
                    <a:lnTo>
                      <a:pt x="26" y="474"/>
                    </a:lnTo>
                    <a:lnTo>
                      <a:pt x="26" y="470"/>
                    </a:lnTo>
                    <a:lnTo>
                      <a:pt x="27" y="473"/>
                    </a:lnTo>
                    <a:lnTo>
                      <a:pt x="27" y="471"/>
                    </a:lnTo>
                    <a:lnTo>
                      <a:pt x="27" y="474"/>
                    </a:lnTo>
                    <a:lnTo>
                      <a:pt x="27" y="469"/>
                    </a:lnTo>
                    <a:lnTo>
                      <a:pt x="28" y="473"/>
                    </a:lnTo>
                    <a:lnTo>
                      <a:pt x="28" y="471"/>
                    </a:lnTo>
                    <a:lnTo>
                      <a:pt x="28" y="473"/>
                    </a:lnTo>
                    <a:lnTo>
                      <a:pt x="28" y="470"/>
                    </a:lnTo>
                    <a:lnTo>
                      <a:pt x="29" y="472"/>
                    </a:lnTo>
                    <a:lnTo>
                      <a:pt x="29" y="470"/>
                    </a:lnTo>
                    <a:lnTo>
                      <a:pt x="29" y="473"/>
                    </a:lnTo>
                    <a:lnTo>
                      <a:pt x="29" y="469"/>
                    </a:lnTo>
                    <a:lnTo>
                      <a:pt x="29" y="474"/>
                    </a:lnTo>
                    <a:lnTo>
                      <a:pt x="29" y="469"/>
                    </a:lnTo>
                    <a:lnTo>
                      <a:pt x="30" y="472"/>
                    </a:lnTo>
                    <a:lnTo>
                      <a:pt x="30" y="470"/>
                    </a:lnTo>
                    <a:lnTo>
                      <a:pt x="30" y="473"/>
                    </a:lnTo>
                    <a:lnTo>
                      <a:pt x="30" y="470"/>
                    </a:lnTo>
                    <a:lnTo>
                      <a:pt x="31" y="473"/>
                    </a:lnTo>
                    <a:lnTo>
                      <a:pt x="31" y="0"/>
                    </a:lnTo>
                    <a:lnTo>
                      <a:pt x="31" y="474"/>
                    </a:lnTo>
                    <a:lnTo>
                      <a:pt x="31" y="469"/>
                    </a:lnTo>
                    <a:lnTo>
                      <a:pt x="32" y="474"/>
                    </a:lnTo>
                    <a:lnTo>
                      <a:pt x="32" y="471"/>
                    </a:lnTo>
                    <a:lnTo>
                      <a:pt x="32" y="474"/>
                    </a:lnTo>
                    <a:lnTo>
                      <a:pt x="32" y="470"/>
                    </a:lnTo>
                    <a:lnTo>
                      <a:pt x="32" y="473"/>
                    </a:lnTo>
                    <a:lnTo>
                      <a:pt x="32" y="470"/>
                    </a:lnTo>
                    <a:lnTo>
                      <a:pt x="33" y="471"/>
                    </a:lnTo>
                    <a:lnTo>
                      <a:pt x="33" y="470"/>
                    </a:lnTo>
                    <a:lnTo>
                      <a:pt x="33" y="473"/>
                    </a:lnTo>
                    <a:lnTo>
                      <a:pt x="33" y="468"/>
                    </a:lnTo>
                    <a:lnTo>
                      <a:pt x="34" y="474"/>
                    </a:lnTo>
                    <a:lnTo>
                      <a:pt x="34" y="470"/>
                    </a:lnTo>
                    <a:lnTo>
                      <a:pt x="34" y="473"/>
                    </a:lnTo>
                    <a:lnTo>
                      <a:pt x="34" y="469"/>
                    </a:lnTo>
                    <a:lnTo>
                      <a:pt x="35" y="473"/>
                    </a:lnTo>
                    <a:lnTo>
                      <a:pt x="35" y="470"/>
                    </a:lnTo>
                    <a:lnTo>
                      <a:pt x="35" y="474"/>
                    </a:lnTo>
                    <a:lnTo>
                      <a:pt x="35" y="471"/>
                    </a:lnTo>
                    <a:lnTo>
                      <a:pt x="35" y="474"/>
                    </a:lnTo>
                    <a:lnTo>
                      <a:pt x="35" y="471"/>
                    </a:lnTo>
                    <a:lnTo>
                      <a:pt x="36" y="474"/>
                    </a:lnTo>
                    <a:lnTo>
                      <a:pt x="36" y="469"/>
                    </a:lnTo>
                    <a:lnTo>
                      <a:pt x="36" y="473"/>
                    </a:lnTo>
                    <a:lnTo>
                      <a:pt x="36" y="469"/>
                    </a:lnTo>
                    <a:lnTo>
                      <a:pt x="37" y="474"/>
                    </a:lnTo>
                    <a:lnTo>
                      <a:pt x="37" y="468"/>
                    </a:lnTo>
                    <a:lnTo>
                      <a:pt x="37" y="473"/>
                    </a:lnTo>
                    <a:lnTo>
                      <a:pt x="37" y="471"/>
                    </a:lnTo>
                    <a:lnTo>
                      <a:pt x="38" y="473"/>
                    </a:lnTo>
                    <a:lnTo>
                      <a:pt x="38" y="469"/>
                    </a:lnTo>
                    <a:lnTo>
                      <a:pt x="38" y="473"/>
                    </a:lnTo>
                    <a:lnTo>
                      <a:pt x="38" y="470"/>
                    </a:lnTo>
                    <a:lnTo>
                      <a:pt x="39" y="473"/>
                    </a:lnTo>
                    <a:lnTo>
                      <a:pt x="39" y="469"/>
                    </a:lnTo>
                    <a:lnTo>
                      <a:pt x="39" y="473"/>
                    </a:lnTo>
                    <a:lnTo>
                      <a:pt x="39" y="469"/>
                    </a:lnTo>
                    <a:lnTo>
                      <a:pt x="39" y="473"/>
                    </a:lnTo>
                    <a:lnTo>
                      <a:pt x="39" y="470"/>
                    </a:lnTo>
                    <a:lnTo>
                      <a:pt x="40" y="474"/>
                    </a:lnTo>
                    <a:lnTo>
                      <a:pt x="40" y="470"/>
                    </a:lnTo>
                    <a:lnTo>
                      <a:pt x="40" y="474"/>
                    </a:lnTo>
                    <a:lnTo>
                      <a:pt x="40" y="468"/>
                    </a:lnTo>
                    <a:lnTo>
                      <a:pt x="41" y="472"/>
                    </a:lnTo>
                    <a:lnTo>
                      <a:pt x="41" y="471"/>
                    </a:lnTo>
                    <a:lnTo>
                      <a:pt x="41" y="473"/>
                    </a:lnTo>
                    <a:lnTo>
                      <a:pt x="41" y="470"/>
                    </a:lnTo>
                    <a:lnTo>
                      <a:pt x="42" y="473"/>
                    </a:lnTo>
                    <a:lnTo>
                      <a:pt x="42" y="469"/>
                    </a:lnTo>
                    <a:lnTo>
                      <a:pt x="42" y="473"/>
                    </a:lnTo>
                    <a:lnTo>
                      <a:pt x="42" y="470"/>
                    </a:lnTo>
                    <a:lnTo>
                      <a:pt x="42" y="473"/>
                    </a:lnTo>
                    <a:lnTo>
                      <a:pt x="42" y="470"/>
                    </a:lnTo>
                    <a:lnTo>
                      <a:pt x="43" y="473"/>
                    </a:lnTo>
                    <a:lnTo>
                      <a:pt x="43" y="470"/>
                    </a:lnTo>
                    <a:lnTo>
                      <a:pt x="43" y="473"/>
                    </a:lnTo>
                    <a:lnTo>
                      <a:pt x="43" y="469"/>
                    </a:lnTo>
                    <a:lnTo>
                      <a:pt x="44" y="473"/>
                    </a:lnTo>
                    <a:lnTo>
                      <a:pt x="44" y="470"/>
                    </a:lnTo>
                    <a:lnTo>
                      <a:pt x="44" y="473"/>
                    </a:lnTo>
                    <a:lnTo>
                      <a:pt x="44" y="470"/>
                    </a:lnTo>
                    <a:lnTo>
                      <a:pt x="45" y="473"/>
                    </a:lnTo>
                    <a:lnTo>
                      <a:pt x="45" y="471"/>
                    </a:lnTo>
                    <a:lnTo>
                      <a:pt x="45" y="474"/>
                    </a:lnTo>
                    <a:lnTo>
                      <a:pt x="45" y="471"/>
                    </a:lnTo>
                    <a:lnTo>
                      <a:pt x="45" y="473"/>
                    </a:lnTo>
                    <a:lnTo>
                      <a:pt x="45" y="470"/>
                    </a:lnTo>
                    <a:lnTo>
                      <a:pt x="46" y="471"/>
                    </a:lnTo>
                    <a:lnTo>
                      <a:pt x="46" y="77"/>
                    </a:lnTo>
                    <a:lnTo>
                      <a:pt x="46" y="473"/>
                    </a:lnTo>
                    <a:lnTo>
                      <a:pt x="46" y="467"/>
                    </a:lnTo>
                    <a:lnTo>
                      <a:pt x="47" y="473"/>
                    </a:lnTo>
                    <a:lnTo>
                      <a:pt x="47" y="467"/>
                    </a:lnTo>
                    <a:lnTo>
                      <a:pt x="47" y="473"/>
                    </a:lnTo>
                    <a:lnTo>
                      <a:pt x="47" y="470"/>
                    </a:lnTo>
                    <a:lnTo>
                      <a:pt x="48" y="472"/>
                    </a:lnTo>
                    <a:lnTo>
                      <a:pt x="48" y="469"/>
                    </a:lnTo>
                    <a:lnTo>
                      <a:pt x="48" y="473"/>
                    </a:lnTo>
                    <a:lnTo>
                      <a:pt x="48" y="470"/>
                    </a:lnTo>
                    <a:lnTo>
                      <a:pt x="48" y="474"/>
                    </a:lnTo>
                    <a:lnTo>
                      <a:pt x="48" y="471"/>
                    </a:lnTo>
                    <a:lnTo>
                      <a:pt x="49" y="474"/>
                    </a:lnTo>
                    <a:lnTo>
                      <a:pt x="49" y="470"/>
                    </a:lnTo>
                    <a:lnTo>
                      <a:pt x="49" y="473"/>
                    </a:lnTo>
                    <a:lnTo>
                      <a:pt x="49" y="470"/>
                    </a:lnTo>
                    <a:lnTo>
                      <a:pt x="50" y="473"/>
                    </a:lnTo>
                    <a:lnTo>
                      <a:pt x="50" y="471"/>
                    </a:lnTo>
                    <a:lnTo>
                      <a:pt x="50" y="474"/>
                    </a:lnTo>
                    <a:lnTo>
                      <a:pt x="50" y="471"/>
                    </a:lnTo>
                    <a:lnTo>
                      <a:pt x="51" y="473"/>
                    </a:lnTo>
                    <a:lnTo>
                      <a:pt x="51" y="469"/>
                    </a:lnTo>
                    <a:lnTo>
                      <a:pt x="51" y="474"/>
                    </a:lnTo>
                    <a:lnTo>
                      <a:pt x="51" y="470"/>
                    </a:lnTo>
                    <a:lnTo>
                      <a:pt x="51" y="474"/>
                    </a:lnTo>
                    <a:lnTo>
                      <a:pt x="51" y="469"/>
                    </a:lnTo>
                    <a:lnTo>
                      <a:pt x="52" y="473"/>
                    </a:lnTo>
                    <a:lnTo>
                      <a:pt x="52" y="469"/>
                    </a:lnTo>
                    <a:lnTo>
                      <a:pt x="52" y="474"/>
                    </a:lnTo>
                    <a:lnTo>
                      <a:pt x="52" y="470"/>
                    </a:lnTo>
                    <a:lnTo>
                      <a:pt x="53" y="474"/>
                    </a:lnTo>
                    <a:lnTo>
                      <a:pt x="53" y="468"/>
                    </a:lnTo>
                    <a:lnTo>
                      <a:pt x="53" y="474"/>
                    </a:lnTo>
                    <a:lnTo>
                      <a:pt x="53" y="469"/>
                    </a:lnTo>
                    <a:lnTo>
                      <a:pt x="54" y="474"/>
                    </a:lnTo>
                    <a:lnTo>
                      <a:pt x="54" y="470"/>
                    </a:lnTo>
                    <a:lnTo>
                      <a:pt x="54" y="473"/>
                    </a:lnTo>
                    <a:lnTo>
                      <a:pt x="54" y="470"/>
                    </a:lnTo>
                    <a:lnTo>
                      <a:pt x="55" y="473"/>
                    </a:lnTo>
                    <a:lnTo>
                      <a:pt x="55" y="469"/>
                    </a:lnTo>
                    <a:lnTo>
                      <a:pt x="55" y="473"/>
                    </a:lnTo>
                    <a:lnTo>
                      <a:pt x="55" y="469"/>
                    </a:lnTo>
                    <a:lnTo>
                      <a:pt x="55" y="473"/>
                    </a:lnTo>
                    <a:lnTo>
                      <a:pt x="55" y="470"/>
                    </a:lnTo>
                    <a:lnTo>
                      <a:pt x="56" y="473"/>
                    </a:lnTo>
                    <a:lnTo>
                      <a:pt x="56" y="470"/>
                    </a:lnTo>
                    <a:lnTo>
                      <a:pt x="56" y="473"/>
                    </a:lnTo>
                    <a:lnTo>
                      <a:pt x="56" y="469"/>
                    </a:lnTo>
                    <a:lnTo>
                      <a:pt x="57" y="473"/>
                    </a:lnTo>
                    <a:lnTo>
                      <a:pt x="57" y="469"/>
                    </a:lnTo>
                    <a:lnTo>
                      <a:pt x="57" y="474"/>
                    </a:lnTo>
                    <a:lnTo>
                      <a:pt x="57" y="470"/>
                    </a:lnTo>
                    <a:lnTo>
                      <a:pt x="58" y="473"/>
                    </a:lnTo>
                    <a:lnTo>
                      <a:pt x="58" y="471"/>
                    </a:lnTo>
                    <a:lnTo>
                      <a:pt x="58" y="473"/>
                    </a:lnTo>
                    <a:lnTo>
                      <a:pt x="58" y="468"/>
                    </a:lnTo>
                    <a:lnTo>
                      <a:pt x="58" y="472"/>
                    </a:lnTo>
                    <a:lnTo>
                      <a:pt x="58" y="469"/>
                    </a:lnTo>
                    <a:lnTo>
                      <a:pt x="59" y="473"/>
                    </a:lnTo>
                    <a:lnTo>
                      <a:pt x="59" y="468"/>
                    </a:lnTo>
                    <a:lnTo>
                      <a:pt x="59" y="473"/>
                    </a:lnTo>
                    <a:lnTo>
                      <a:pt x="59" y="470"/>
                    </a:lnTo>
                    <a:lnTo>
                      <a:pt x="60" y="474"/>
                    </a:lnTo>
                    <a:lnTo>
                      <a:pt x="60" y="469"/>
                    </a:lnTo>
                    <a:lnTo>
                      <a:pt x="60" y="474"/>
                    </a:lnTo>
                    <a:lnTo>
                      <a:pt x="60" y="470"/>
                    </a:lnTo>
                    <a:lnTo>
                      <a:pt x="61" y="473"/>
                    </a:lnTo>
                    <a:lnTo>
                      <a:pt x="61" y="471"/>
                    </a:lnTo>
                    <a:lnTo>
                      <a:pt x="61" y="473"/>
                    </a:lnTo>
                    <a:lnTo>
                      <a:pt x="61" y="291"/>
                    </a:lnTo>
                    <a:lnTo>
                      <a:pt x="61" y="473"/>
                    </a:lnTo>
                    <a:lnTo>
                      <a:pt x="61" y="368"/>
                    </a:lnTo>
                    <a:lnTo>
                      <a:pt x="62" y="473"/>
                    </a:lnTo>
                    <a:lnTo>
                      <a:pt x="62" y="469"/>
                    </a:lnTo>
                    <a:lnTo>
                      <a:pt x="62" y="474"/>
                    </a:lnTo>
                    <a:lnTo>
                      <a:pt x="62" y="467"/>
                    </a:lnTo>
                    <a:lnTo>
                      <a:pt x="63" y="473"/>
                    </a:lnTo>
                    <a:lnTo>
                      <a:pt x="63" y="469"/>
                    </a:lnTo>
                    <a:lnTo>
                      <a:pt x="63" y="474"/>
                    </a:lnTo>
                    <a:lnTo>
                      <a:pt x="63" y="470"/>
                    </a:lnTo>
                    <a:lnTo>
                      <a:pt x="64" y="474"/>
                    </a:lnTo>
                    <a:lnTo>
                      <a:pt x="64" y="469"/>
                    </a:lnTo>
                    <a:lnTo>
                      <a:pt x="64" y="474"/>
                    </a:lnTo>
                    <a:lnTo>
                      <a:pt x="64" y="470"/>
                    </a:lnTo>
                    <a:lnTo>
                      <a:pt x="64" y="473"/>
                    </a:lnTo>
                    <a:lnTo>
                      <a:pt x="64" y="471"/>
                    </a:lnTo>
                    <a:lnTo>
                      <a:pt x="65" y="473"/>
                    </a:lnTo>
                    <a:lnTo>
                      <a:pt x="65" y="469"/>
                    </a:lnTo>
                    <a:lnTo>
                      <a:pt x="65" y="473"/>
                    </a:lnTo>
                    <a:lnTo>
                      <a:pt x="65" y="469"/>
                    </a:lnTo>
                    <a:lnTo>
                      <a:pt x="66" y="474"/>
                    </a:lnTo>
                    <a:lnTo>
                      <a:pt x="66" y="469"/>
                    </a:lnTo>
                    <a:lnTo>
                      <a:pt x="66" y="474"/>
                    </a:lnTo>
                    <a:lnTo>
                      <a:pt x="66" y="471"/>
                    </a:lnTo>
                    <a:lnTo>
                      <a:pt x="67" y="473"/>
                    </a:lnTo>
                    <a:lnTo>
                      <a:pt x="67" y="471"/>
                    </a:lnTo>
                    <a:lnTo>
                      <a:pt x="67" y="473"/>
                    </a:lnTo>
                    <a:lnTo>
                      <a:pt x="67" y="470"/>
                    </a:lnTo>
                    <a:lnTo>
                      <a:pt x="68" y="472"/>
                    </a:lnTo>
                    <a:lnTo>
                      <a:pt x="68" y="468"/>
                    </a:lnTo>
                    <a:lnTo>
                      <a:pt x="68" y="474"/>
                    </a:lnTo>
                    <a:lnTo>
                      <a:pt x="68" y="471"/>
                    </a:lnTo>
                    <a:lnTo>
                      <a:pt x="68" y="473"/>
                    </a:lnTo>
                    <a:lnTo>
                      <a:pt x="68" y="469"/>
                    </a:lnTo>
                    <a:lnTo>
                      <a:pt x="69" y="473"/>
                    </a:lnTo>
                    <a:lnTo>
                      <a:pt x="69" y="470"/>
                    </a:lnTo>
                    <a:lnTo>
                      <a:pt x="69" y="474"/>
                    </a:lnTo>
                    <a:lnTo>
                      <a:pt x="69" y="471"/>
                    </a:lnTo>
                    <a:lnTo>
                      <a:pt x="70" y="473"/>
                    </a:lnTo>
                    <a:lnTo>
                      <a:pt x="70" y="470"/>
                    </a:lnTo>
                    <a:lnTo>
                      <a:pt x="70" y="474"/>
                    </a:lnTo>
                    <a:lnTo>
                      <a:pt x="70" y="469"/>
                    </a:lnTo>
                    <a:lnTo>
                      <a:pt x="71" y="473"/>
                    </a:lnTo>
                    <a:lnTo>
                      <a:pt x="71" y="469"/>
                    </a:lnTo>
                    <a:lnTo>
                      <a:pt x="71" y="473"/>
                    </a:lnTo>
                    <a:lnTo>
                      <a:pt x="71" y="469"/>
                    </a:lnTo>
                    <a:lnTo>
                      <a:pt x="71" y="474"/>
                    </a:lnTo>
                    <a:lnTo>
                      <a:pt x="71" y="471"/>
                    </a:lnTo>
                    <a:lnTo>
                      <a:pt x="72" y="474"/>
                    </a:lnTo>
                    <a:lnTo>
                      <a:pt x="72" y="469"/>
                    </a:lnTo>
                    <a:lnTo>
                      <a:pt x="72" y="474"/>
                    </a:lnTo>
                    <a:lnTo>
                      <a:pt x="72" y="470"/>
                    </a:lnTo>
                    <a:lnTo>
                      <a:pt x="73" y="473"/>
                    </a:lnTo>
                    <a:lnTo>
                      <a:pt x="73" y="468"/>
                    </a:lnTo>
                    <a:lnTo>
                      <a:pt x="73" y="474"/>
                    </a:lnTo>
                    <a:lnTo>
                      <a:pt x="73" y="471"/>
                    </a:lnTo>
                    <a:lnTo>
                      <a:pt x="74" y="473"/>
                    </a:lnTo>
                    <a:lnTo>
                      <a:pt x="74" y="470"/>
                    </a:lnTo>
                    <a:lnTo>
                      <a:pt x="74" y="473"/>
                    </a:lnTo>
                    <a:lnTo>
                      <a:pt x="74" y="469"/>
                    </a:lnTo>
                    <a:lnTo>
                      <a:pt x="74" y="474"/>
                    </a:lnTo>
                    <a:lnTo>
                      <a:pt x="74" y="470"/>
                    </a:lnTo>
                    <a:lnTo>
                      <a:pt x="75" y="474"/>
                    </a:lnTo>
                    <a:lnTo>
                      <a:pt x="75" y="470"/>
                    </a:lnTo>
                    <a:lnTo>
                      <a:pt x="75" y="474"/>
                    </a:lnTo>
                    <a:lnTo>
                      <a:pt x="75" y="470"/>
                    </a:lnTo>
                    <a:lnTo>
                      <a:pt x="76" y="474"/>
                    </a:lnTo>
                    <a:lnTo>
                      <a:pt x="76" y="469"/>
                    </a:lnTo>
                    <a:lnTo>
                      <a:pt x="76" y="474"/>
                    </a:lnTo>
                    <a:lnTo>
                      <a:pt x="76" y="438"/>
                    </a:lnTo>
                    <a:lnTo>
                      <a:pt x="77" y="473"/>
                    </a:lnTo>
                    <a:lnTo>
                      <a:pt x="77" y="428"/>
                    </a:lnTo>
                    <a:lnTo>
                      <a:pt x="77" y="474"/>
                    </a:lnTo>
                    <a:lnTo>
                      <a:pt x="77" y="470"/>
                    </a:lnTo>
                    <a:lnTo>
                      <a:pt x="77" y="473"/>
                    </a:lnTo>
                    <a:lnTo>
                      <a:pt x="77" y="470"/>
                    </a:lnTo>
                    <a:lnTo>
                      <a:pt x="78" y="474"/>
                    </a:lnTo>
                    <a:lnTo>
                      <a:pt x="78" y="469"/>
                    </a:lnTo>
                    <a:lnTo>
                      <a:pt x="78" y="474"/>
                    </a:lnTo>
                    <a:lnTo>
                      <a:pt x="78" y="471"/>
                    </a:lnTo>
                    <a:lnTo>
                      <a:pt x="79" y="473"/>
                    </a:lnTo>
                    <a:lnTo>
                      <a:pt x="79" y="470"/>
                    </a:lnTo>
                    <a:lnTo>
                      <a:pt x="79" y="473"/>
                    </a:lnTo>
                    <a:lnTo>
                      <a:pt x="79" y="471"/>
                    </a:lnTo>
                    <a:lnTo>
                      <a:pt x="80" y="473"/>
                    </a:lnTo>
                    <a:lnTo>
                      <a:pt x="80" y="469"/>
                    </a:lnTo>
                    <a:lnTo>
                      <a:pt x="80" y="472"/>
                    </a:lnTo>
                    <a:lnTo>
                      <a:pt x="80" y="470"/>
                    </a:lnTo>
                    <a:lnTo>
                      <a:pt x="80" y="474"/>
                    </a:lnTo>
                    <a:lnTo>
                      <a:pt x="80" y="470"/>
                    </a:lnTo>
                    <a:lnTo>
                      <a:pt x="81" y="474"/>
                    </a:lnTo>
                    <a:lnTo>
                      <a:pt x="81" y="470"/>
                    </a:lnTo>
                    <a:lnTo>
                      <a:pt x="81" y="474"/>
                    </a:lnTo>
                    <a:lnTo>
                      <a:pt x="81" y="467"/>
                    </a:lnTo>
                    <a:lnTo>
                      <a:pt x="82" y="473"/>
                    </a:lnTo>
                    <a:lnTo>
                      <a:pt x="82" y="467"/>
                    </a:lnTo>
                    <a:lnTo>
                      <a:pt x="82" y="474"/>
                    </a:lnTo>
                    <a:lnTo>
                      <a:pt x="82" y="471"/>
                    </a:lnTo>
                    <a:lnTo>
                      <a:pt x="83" y="473"/>
                    </a:lnTo>
                    <a:lnTo>
                      <a:pt x="83" y="468"/>
                    </a:lnTo>
                    <a:lnTo>
                      <a:pt x="83" y="473"/>
                    </a:lnTo>
                    <a:lnTo>
                      <a:pt x="83" y="470"/>
                    </a:lnTo>
                    <a:lnTo>
                      <a:pt x="84" y="474"/>
                    </a:lnTo>
                    <a:lnTo>
                      <a:pt x="84" y="471"/>
                    </a:lnTo>
                    <a:lnTo>
                      <a:pt x="84" y="474"/>
                    </a:lnTo>
                    <a:lnTo>
                      <a:pt x="84" y="471"/>
                    </a:lnTo>
                    <a:lnTo>
                      <a:pt x="84" y="474"/>
                    </a:lnTo>
                    <a:lnTo>
                      <a:pt x="84" y="472"/>
                    </a:lnTo>
                    <a:lnTo>
                      <a:pt x="85" y="474"/>
                    </a:lnTo>
                    <a:lnTo>
                      <a:pt x="85" y="470"/>
                    </a:lnTo>
                    <a:lnTo>
                      <a:pt x="85" y="473"/>
                    </a:lnTo>
                    <a:lnTo>
                      <a:pt x="85" y="471"/>
                    </a:lnTo>
                    <a:lnTo>
                      <a:pt x="86" y="474"/>
                    </a:lnTo>
                    <a:lnTo>
                      <a:pt x="86" y="472"/>
                    </a:lnTo>
                    <a:lnTo>
                      <a:pt x="86" y="473"/>
                    </a:lnTo>
                    <a:lnTo>
                      <a:pt x="86" y="472"/>
                    </a:lnTo>
                    <a:lnTo>
                      <a:pt x="87" y="474"/>
                    </a:lnTo>
                    <a:lnTo>
                      <a:pt x="87" y="470"/>
                    </a:lnTo>
                    <a:lnTo>
                      <a:pt x="87" y="474"/>
                    </a:lnTo>
                    <a:lnTo>
                      <a:pt x="87" y="470"/>
                    </a:lnTo>
                    <a:lnTo>
                      <a:pt x="87" y="474"/>
                    </a:lnTo>
                    <a:lnTo>
                      <a:pt x="87" y="468"/>
                    </a:lnTo>
                    <a:lnTo>
                      <a:pt x="88" y="473"/>
                    </a:lnTo>
                    <a:lnTo>
                      <a:pt x="88" y="471"/>
                    </a:lnTo>
                    <a:lnTo>
                      <a:pt x="88" y="473"/>
                    </a:lnTo>
                    <a:lnTo>
                      <a:pt x="88" y="470"/>
                    </a:lnTo>
                    <a:lnTo>
                      <a:pt x="89" y="473"/>
                    </a:lnTo>
                    <a:lnTo>
                      <a:pt x="89" y="468"/>
                    </a:lnTo>
                    <a:lnTo>
                      <a:pt x="89" y="473"/>
                    </a:lnTo>
                    <a:lnTo>
                      <a:pt x="89" y="469"/>
                    </a:lnTo>
                    <a:lnTo>
                      <a:pt x="90" y="473"/>
                    </a:lnTo>
                    <a:lnTo>
                      <a:pt x="90" y="471"/>
                    </a:lnTo>
                    <a:lnTo>
                      <a:pt x="90" y="473"/>
                    </a:lnTo>
                    <a:lnTo>
                      <a:pt x="90" y="469"/>
                    </a:lnTo>
                    <a:lnTo>
                      <a:pt x="90" y="473"/>
                    </a:lnTo>
                    <a:lnTo>
                      <a:pt x="90" y="469"/>
                    </a:lnTo>
                    <a:lnTo>
                      <a:pt x="91" y="473"/>
                    </a:lnTo>
                    <a:lnTo>
                      <a:pt x="91" y="469"/>
                    </a:lnTo>
                    <a:lnTo>
                      <a:pt x="91" y="474"/>
                    </a:lnTo>
                    <a:lnTo>
                      <a:pt x="91" y="471"/>
                    </a:lnTo>
                    <a:lnTo>
                      <a:pt x="92" y="474"/>
                    </a:lnTo>
                    <a:lnTo>
                      <a:pt x="92" y="467"/>
                    </a:lnTo>
                    <a:lnTo>
                      <a:pt x="92" y="473"/>
                    </a:lnTo>
                    <a:lnTo>
                      <a:pt x="92" y="469"/>
                    </a:lnTo>
                    <a:lnTo>
                      <a:pt x="93" y="474"/>
                    </a:lnTo>
                    <a:lnTo>
                      <a:pt x="93" y="470"/>
                    </a:lnTo>
                    <a:lnTo>
                      <a:pt x="93" y="474"/>
                    </a:lnTo>
                    <a:lnTo>
                      <a:pt x="93" y="471"/>
                    </a:lnTo>
                    <a:lnTo>
                      <a:pt x="93" y="474"/>
                    </a:lnTo>
                    <a:lnTo>
                      <a:pt x="93" y="471"/>
                    </a:lnTo>
                    <a:lnTo>
                      <a:pt x="94" y="473"/>
                    </a:lnTo>
                    <a:lnTo>
                      <a:pt x="94" y="468"/>
                    </a:lnTo>
                    <a:lnTo>
                      <a:pt x="94" y="473"/>
                    </a:lnTo>
                    <a:lnTo>
                      <a:pt x="94" y="468"/>
                    </a:lnTo>
                    <a:lnTo>
                      <a:pt x="95" y="473"/>
                    </a:lnTo>
                    <a:lnTo>
                      <a:pt x="95" y="469"/>
                    </a:lnTo>
                    <a:lnTo>
                      <a:pt x="95" y="473"/>
                    </a:lnTo>
                    <a:lnTo>
                      <a:pt x="95" y="471"/>
                    </a:lnTo>
                    <a:lnTo>
                      <a:pt x="96" y="473"/>
                    </a:lnTo>
                    <a:lnTo>
                      <a:pt x="96" y="470"/>
                    </a:lnTo>
                    <a:lnTo>
                      <a:pt x="96" y="474"/>
                    </a:lnTo>
                    <a:lnTo>
                      <a:pt x="96" y="470"/>
                    </a:lnTo>
                    <a:lnTo>
                      <a:pt x="97" y="473"/>
                    </a:lnTo>
                    <a:lnTo>
                      <a:pt x="97" y="469"/>
                    </a:lnTo>
                    <a:lnTo>
                      <a:pt x="97" y="473"/>
                    </a:lnTo>
                    <a:lnTo>
                      <a:pt x="97" y="471"/>
                    </a:lnTo>
                    <a:lnTo>
                      <a:pt x="97" y="474"/>
                    </a:lnTo>
                    <a:lnTo>
                      <a:pt x="97" y="469"/>
                    </a:lnTo>
                    <a:lnTo>
                      <a:pt x="98" y="473"/>
                    </a:lnTo>
                    <a:lnTo>
                      <a:pt x="98" y="470"/>
                    </a:lnTo>
                    <a:lnTo>
                      <a:pt x="98" y="473"/>
                    </a:lnTo>
                    <a:lnTo>
                      <a:pt x="98" y="471"/>
                    </a:lnTo>
                    <a:lnTo>
                      <a:pt x="99" y="474"/>
                    </a:lnTo>
                    <a:lnTo>
                      <a:pt x="99" y="468"/>
                    </a:lnTo>
                    <a:lnTo>
                      <a:pt x="99" y="474"/>
                    </a:lnTo>
                    <a:lnTo>
                      <a:pt x="99" y="469"/>
                    </a:lnTo>
                    <a:lnTo>
                      <a:pt x="100" y="474"/>
                    </a:lnTo>
                    <a:lnTo>
                      <a:pt x="100" y="471"/>
                    </a:lnTo>
                    <a:lnTo>
                      <a:pt x="100" y="473"/>
                    </a:lnTo>
                    <a:lnTo>
                      <a:pt x="100" y="470"/>
                    </a:lnTo>
                    <a:lnTo>
                      <a:pt x="100" y="473"/>
                    </a:lnTo>
                    <a:lnTo>
                      <a:pt x="100" y="470"/>
                    </a:lnTo>
                    <a:lnTo>
                      <a:pt x="101" y="474"/>
                    </a:lnTo>
                    <a:lnTo>
                      <a:pt x="101" y="470"/>
                    </a:lnTo>
                    <a:lnTo>
                      <a:pt x="101" y="473"/>
                    </a:lnTo>
                    <a:lnTo>
                      <a:pt x="101" y="471"/>
                    </a:lnTo>
                    <a:lnTo>
                      <a:pt x="102" y="473"/>
                    </a:lnTo>
                    <a:lnTo>
                      <a:pt x="102" y="471"/>
                    </a:lnTo>
                    <a:lnTo>
                      <a:pt x="102" y="473"/>
                    </a:lnTo>
                    <a:lnTo>
                      <a:pt x="102" y="471"/>
                    </a:lnTo>
                    <a:lnTo>
                      <a:pt x="103" y="473"/>
                    </a:lnTo>
                    <a:lnTo>
                      <a:pt x="103" y="470"/>
                    </a:lnTo>
                    <a:lnTo>
                      <a:pt x="103" y="474"/>
                    </a:lnTo>
                    <a:lnTo>
                      <a:pt x="103" y="469"/>
                    </a:lnTo>
                    <a:lnTo>
                      <a:pt x="103" y="474"/>
                    </a:lnTo>
                    <a:lnTo>
                      <a:pt x="103" y="470"/>
                    </a:lnTo>
                    <a:lnTo>
                      <a:pt x="104" y="473"/>
                    </a:lnTo>
                    <a:lnTo>
                      <a:pt x="104" y="470"/>
                    </a:lnTo>
                    <a:lnTo>
                      <a:pt x="104" y="474"/>
                    </a:lnTo>
                    <a:lnTo>
                      <a:pt x="104" y="470"/>
                    </a:lnTo>
                    <a:lnTo>
                      <a:pt x="105" y="474"/>
                    </a:lnTo>
                    <a:lnTo>
                      <a:pt x="105" y="471"/>
                    </a:lnTo>
                    <a:lnTo>
                      <a:pt x="105" y="474"/>
                    </a:lnTo>
                    <a:lnTo>
                      <a:pt x="105" y="470"/>
                    </a:lnTo>
                    <a:lnTo>
                      <a:pt x="106" y="474"/>
                    </a:lnTo>
                    <a:lnTo>
                      <a:pt x="106" y="470"/>
                    </a:lnTo>
                    <a:lnTo>
                      <a:pt x="106" y="473"/>
                    </a:lnTo>
                    <a:lnTo>
                      <a:pt x="106" y="470"/>
                    </a:lnTo>
                    <a:lnTo>
                      <a:pt x="106" y="473"/>
                    </a:lnTo>
                    <a:lnTo>
                      <a:pt x="106" y="470"/>
                    </a:lnTo>
                    <a:lnTo>
                      <a:pt x="107" y="474"/>
                    </a:lnTo>
                    <a:lnTo>
                      <a:pt x="107" y="468"/>
                    </a:lnTo>
                    <a:lnTo>
                      <a:pt x="107" y="474"/>
                    </a:lnTo>
                    <a:lnTo>
                      <a:pt x="107" y="471"/>
                    </a:lnTo>
                    <a:lnTo>
                      <a:pt x="108" y="473"/>
                    </a:lnTo>
                    <a:lnTo>
                      <a:pt x="108" y="470"/>
                    </a:lnTo>
                    <a:lnTo>
                      <a:pt x="108" y="473"/>
                    </a:lnTo>
                    <a:lnTo>
                      <a:pt x="108" y="470"/>
                    </a:lnTo>
                    <a:lnTo>
                      <a:pt x="109" y="473"/>
                    </a:lnTo>
                    <a:lnTo>
                      <a:pt x="109" y="469"/>
                    </a:lnTo>
                    <a:lnTo>
                      <a:pt x="109" y="474"/>
                    </a:lnTo>
                    <a:lnTo>
                      <a:pt x="109" y="468"/>
                    </a:lnTo>
                    <a:lnTo>
                      <a:pt x="109" y="473"/>
                    </a:lnTo>
                    <a:lnTo>
                      <a:pt x="109" y="470"/>
                    </a:lnTo>
                    <a:lnTo>
                      <a:pt x="110" y="474"/>
                    </a:lnTo>
                    <a:lnTo>
                      <a:pt x="110" y="469"/>
                    </a:lnTo>
                    <a:lnTo>
                      <a:pt x="110" y="474"/>
                    </a:lnTo>
                    <a:lnTo>
                      <a:pt x="110" y="470"/>
                    </a:lnTo>
                    <a:lnTo>
                      <a:pt x="111" y="474"/>
                    </a:lnTo>
                    <a:lnTo>
                      <a:pt x="111" y="469"/>
                    </a:lnTo>
                    <a:lnTo>
                      <a:pt x="111" y="474"/>
                    </a:lnTo>
                    <a:lnTo>
                      <a:pt x="111" y="471"/>
                    </a:lnTo>
                    <a:lnTo>
                      <a:pt x="112" y="474"/>
                    </a:lnTo>
                    <a:lnTo>
                      <a:pt x="112" y="470"/>
                    </a:lnTo>
                    <a:lnTo>
                      <a:pt x="112" y="473"/>
                    </a:lnTo>
                    <a:lnTo>
                      <a:pt x="112" y="472"/>
                    </a:lnTo>
                    <a:lnTo>
                      <a:pt x="113" y="474"/>
                    </a:lnTo>
                    <a:lnTo>
                      <a:pt x="113" y="471"/>
                    </a:lnTo>
                    <a:lnTo>
                      <a:pt x="113" y="474"/>
                    </a:lnTo>
                    <a:lnTo>
                      <a:pt x="113" y="470"/>
                    </a:lnTo>
                    <a:lnTo>
                      <a:pt x="113" y="473"/>
                    </a:lnTo>
                    <a:lnTo>
                      <a:pt x="113" y="469"/>
                    </a:lnTo>
                    <a:lnTo>
                      <a:pt x="114" y="473"/>
                    </a:lnTo>
                    <a:lnTo>
                      <a:pt x="114" y="470"/>
                    </a:lnTo>
                    <a:lnTo>
                      <a:pt x="114" y="474"/>
                    </a:lnTo>
                    <a:lnTo>
                      <a:pt x="114" y="469"/>
                    </a:lnTo>
                    <a:lnTo>
                      <a:pt x="115" y="474"/>
                    </a:lnTo>
                    <a:lnTo>
                      <a:pt x="115" y="471"/>
                    </a:lnTo>
                    <a:lnTo>
                      <a:pt x="115" y="473"/>
                    </a:lnTo>
                    <a:lnTo>
                      <a:pt x="115" y="469"/>
                    </a:lnTo>
                    <a:lnTo>
                      <a:pt x="116" y="473"/>
                    </a:lnTo>
                    <a:lnTo>
                      <a:pt x="116" y="471"/>
                    </a:lnTo>
                    <a:lnTo>
                      <a:pt x="116" y="473"/>
                    </a:lnTo>
                    <a:lnTo>
                      <a:pt x="116" y="469"/>
                    </a:lnTo>
                    <a:lnTo>
                      <a:pt x="116" y="473"/>
                    </a:lnTo>
                    <a:lnTo>
                      <a:pt x="116" y="471"/>
                    </a:lnTo>
                    <a:lnTo>
                      <a:pt x="117" y="473"/>
                    </a:lnTo>
                    <a:lnTo>
                      <a:pt x="117" y="470"/>
                    </a:lnTo>
                    <a:lnTo>
                      <a:pt x="117" y="474"/>
                    </a:lnTo>
                    <a:lnTo>
                      <a:pt x="117" y="470"/>
                    </a:lnTo>
                    <a:lnTo>
                      <a:pt x="118" y="474"/>
                    </a:lnTo>
                    <a:lnTo>
                      <a:pt x="118" y="471"/>
                    </a:lnTo>
                    <a:lnTo>
                      <a:pt x="118" y="474"/>
                    </a:lnTo>
                    <a:lnTo>
                      <a:pt x="118" y="469"/>
                    </a:lnTo>
                    <a:lnTo>
                      <a:pt x="119" y="473"/>
                    </a:lnTo>
                    <a:lnTo>
                      <a:pt x="119" y="470"/>
                    </a:lnTo>
                    <a:lnTo>
                      <a:pt x="119" y="474"/>
                    </a:lnTo>
                    <a:lnTo>
                      <a:pt x="119" y="471"/>
                    </a:lnTo>
                    <a:lnTo>
                      <a:pt x="119" y="474"/>
                    </a:lnTo>
                    <a:lnTo>
                      <a:pt x="119" y="467"/>
                    </a:lnTo>
                    <a:lnTo>
                      <a:pt x="120" y="473"/>
                    </a:lnTo>
                    <a:lnTo>
                      <a:pt x="120" y="471"/>
                    </a:lnTo>
                    <a:lnTo>
                      <a:pt x="120" y="474"/>
                    </a:lnTo>
                    <a:lnTo>
                      <a:pt x="120" y="469"/>
                    </a:lnTo>
                    <a:lnTo>
                      <a:pt x="121" y="473"/>
                    </a:lnTo>
                    <a:lnTo>
                      <a:pt x="121" y="471"/>
                    </a:lnTo>
                    <a:lnTo>
                      <a:pt x="121" y="474"/>
                    </a:lnTo>
                    <a:lnTo>
                      <a:pt x="121" y="471"/>
                    </a:lnTo>
                    <a:lnTo>
                      <a:pt x="122" y="473"/>
                    </a:lnTo>
                    <a:lnTo>
                      <a:pt x="122" y="472"/>
                    </a:lnTo>
                    <a:lnTo>
                      <a:pt x="122" y="473"/>
                    </a:lnTo>
                    <a:lnTo>
                      <a:pt x="122" y="470"/>
                    </a:lnTo>
                    <a:lnTo>
                      <a:pt x="122" y="473"/>
                    </a:lnTo>
                    <a:lnTo>
                      <a:pt x="122" y="469"/>
                    </a:lnTo>
                    <a:lnTo>
                      <a:pt x="123" y="474"/>
                    </a:lnTo>
                    <a:lnTo>
                      <a:pt x="123" y="471"/>
                    </a:lnTo>
                    <a:lnTo>
                      <a:pt x="123" y="474"/>
                    </a:lnTo>
                    <a:lnTo>
                      <a:pt x="123" y="470"/>
                    </a:lnTo>
                    <a:lnTo>
                      <a:pt x="124" y="474"/>
                    </a:lnTo>
                    <a:lnTo>
                      <a:pt x="124" y="469"/>
                    </a:lnTo>
                    <a:lnTo>
                      <a:pt x="124" y="474"/>
                    </a:lnTo>
                    <a:lnTo>
                      <a:pt x="124" y="472"/>
                    </a:lnTo>
                    <a:lnTo>
                      <a:pt x="125" y="473"/>
                    </a:lnTo>
                    <a:lnTo>
                      <a:pt x="125" y="471"/>
                    </a:lnTo>
                    <a:lnTo>
                      <a:pt x="125" y="474"/>
                    </a:lnTo>
                    <a:lnTo>
                      <a:pt x="125" y="470"/>
                    </a:lnTo>
                    <a:lnTo>
                      <a:pt x="125" y="473"/>
                    </a:lnTo>
                    <a:lnTo>
                      <a:pt x="125" y="470"/>
                    </a:lnTo>
                    <a:lnTo>
                      <a:pt x="126" y="473"/>
                    </a:lnTo>
                    <a:lnTo>
                      <a:pt x="126" y="469"/>
                    </a:lnTo>
                    <a:lnTo>
                      <a:pt x="126" y="473"/>
                    </a:lnTo>
                    <a:lnTo>
                      <a:pt x="126" y="469"/>
                    </a:lnTo>
                    <a:lnTo>
                      <a:pt x="127" y="473"/>
                    </a:lnTo>
                    <a:lnTo>
                      <a:pt x="127" y="471"/>
                    </a:lnTo>
                    <a:lnTo>
                      <a:pt x="127" y="473"/>
                    </a:lnTo>
                    <a:lnTo>
                      <a:pt x="127" y="471"/>
                    </a:lnTo>
                    <a:lnTo>
                      <a:pt x="128" y="473"/>
                    </a:lnTo>
                    <a:lnTo>
                      <a:pt x="128" y="469"/>
                    </a:lnTo>
                    <a:lnTo>
                      <a:pt x="128" y="474"/>
                    </a:lnTo>
                    <a:lnTo>
                      <a:pt x="128" y="469"/>
                    </a:lnTo>
                    <a:lnTo>
                      <a:pt x="129" y="474"/>
                    </a:lnTo>
                    <a:lnTo>
                      <a:pt x="129" y="470"/>
                    </a:lnTo>
                    <a:lnTo>
                      <a:pt x="129" y="474"/>
                    </a:lnTo>
                    <a:lnTo>
                      <a:pt x="129" y="470"/>
                    </a:lnTo>
                    <a:lnTo>
                      <a:pt x="129" y="473"/>
                    </a:lnTo>
                    <a:lnTo>
                      <a:pt x="129" y="468"/>
                    </a:lnTo>
                    <a:lnTo>
                      <a:pt x="130" y="474"/>
                    </a:lnTo>
                    <a:lnTo>
                      <a:pt x="130" y="471"/>
                    </a:lnTo>
                    <a:lnTo>
                      <a:pt x="130" y="474"/>
                    </a:lnTo>
                    <a:lnTo>
                      <a:pt x="130" y="468"/>
                    </a:lnTo>
                    <a:lnTo>
                      <a:pt x="131" y="474"/>
                    </a:lnTo>
                    <a:lnTo>
                      <a:pt x="131" y="468"/>
                    </a:lnTo>
                    <a:lnTo>
                      <a:pt x="131" y="474"/>
                    </a:lnTo>
                    <a:lnTo>
                      <a:pt x="131" y="469"/>
                    </a:lnTo>
                    <a:lnTo>
                      <a:pt x="132" y="473"/>
                    </a:lnTo>
                    <a:lnTo>
                      <a:pt x="132" y="470"/>
                    </a:lnTo>
                    <a:lnTo>
                      <a:pt x="132" y="474"/>
                    </a:lnTo>
                    <a:lnTo>
                      <a:pt x="132" y="471"/>
                    </a:lnTo>
                    <a:lnTo>
                      <a:pt x="132" y="474"/>
                    </a:lnTo>
                    <a:lnTo>
                      <a:pt x="132" y="470"/>
                    </a:lnTo>
                    <a:lnTo>
                      <a:pt x="133" y="474"/>
                    </a:lnTo>
                    <a:lnTo>
                      <a:pt x="133" y="470"/>
                    </a:lnTo>
                    <a:lnTo>
                      <a:pt x="133" y="474"/>
                    </a:lnTo>
                    <a:lnTo>
                      <a:pt x="133" y="470"/>
                    </a:lnTo>
                    <a:lnTo>
                      <a:pt x="134" y="474"/>
                    </a:lnTo>
                    <a:lnTo>
                      <a:pt x="134" y="471"/>
                    </a:lnTo>
                    <a:lnTo>
                      <a:pt x="134" y="474"/>
                    </a:lnTo>
                    <a:lnTo>
                      <a:pt x="134" y="470"/>
                    </a:lnTo>
                    <a:lnTo>
                      <a:pt x="135" y="474"/>
                    </a:lnTo>
                    <a:lnTo>
                      <a:pt x="135" y="468"/>
                    </a:lnTo>
                    <a:lnTo>
                      <a:pt x="135" y="473"/>
                    </a:lnTo>
                    <a:lnTo>
                      <a:pt x="135" y="470"/>
                    </a:lnTo>
                    <a:lnTo>
                      <a:pt x="135" y="473"/>
                    </a:lnTo>
                    <a:lnTo>
                      <a:pt x="135" y="469"/>
                    </a:lnTo>
                    <a:lnTo>
                      <a:pt x="136" y="473"/>
                    </a:lnTo>
                    <a:lnTo>
                      <a:pt x="136" y="471"/>
                    </a:lnTo>
                    <a:lnTo>
                      <a:pt x="136" y="473"/>
                    </a:lnTo>
                    <a:lnTo>
                      <a:pt x="136" y="470"/>
                    </a:lnTo>
                    <a:lnTo>
                      <a:pt x="137" y="473"/>
                    </a:lnTo>
                    <a:lnTo>
                      <a:pt x="137" y="470"/>
                    </a:lnTo>
                    <a:lnTo>
                      <a:pt x="137" y="472"/>
                    </a:lnTo>
                    <a:lnTo>
                      <a:pt x="137" y="471"/>
                    </a:lnTo>
                    <a:lnTo>
                      <a:pt x="138" y="473"/>
                    </a:lnTo>
                    <a:lnTo>
                      <a:pt x="138" y="469"/>
                    </a:lnTo>
                    <a:lnTo>
                      <a:pt x="138" y="473"/>
                    </a:lnTo>
                    <a:lnTo>
                      <a:pt x="138" y="470"/>
                    </a:lnTo>
                    <a:lnTo>
                      <a:pt x="138" y="473"/>
                    </a:lnTo>
                    <a:lnTo>
                      <a:pt x="138" y="470"/>
                    </a:lnTo>
                    <a:lnTo>
                      <a:pt x="139" y="474"/>
                    </a:lnTo>
                    <a:lnTo>
                      <a:pt x="139" y="470"/>
                    </a:lnTo>
                    <a:lnTo>
                      <a:pt x="139" y="473"/>
                    </a:lnTo>
                    <a:lnTo>
                      <a:pt x="139" y="472"/>
                    </a:lnTo>
                    <a:lnTo>
                      <a:pt x="140" y="474"/>
                    </a:lnTo>
                    <a:lnTo>
                      <a:pt x="140" y="471"/>
                    </a:lnTo>
                    <a:lnTo>
                      <a:pt x="140" y="474"/>
                    </a:lnTo>
                    <a:lnTo>
                      <a:pt x="140" y="470"/>
                    </a:lnTo>
                    <a:lnTo>
                      <a:pt x="141" y="474"/>
                    </a:lnTo>
                    <a:lnTo>
                      <a:pt x="141" y="467"/>
                    </a:lnTo>
                    <a:lnTo>
                      <a:pt x="141" y="474"/>
                    </a:lnTo>
                    <a:lnTo>
                      <a:pt x="141" y="468"/>
                    </a:lnTo>
                    <a:lnTo>
                      <a:pt x="142" y="473"/>
                    </a:lnTo>
                    <a:lnTo>
                      <a:pt x="142" y="469"/>
                    </a:lnTo>
                    <a:lnTo>
                      <a:pt x="142" y="473"/>
                    </a:lnTo>
                    <a:lnTo>
                      <a:pt x="142" y="469"/>
                    </a:lnTo>
                    <a:lnTo>
                      <a:pt x="142" y="472"/>
                    </a:lnTo>
                    <a:lnTo>
                      <a:pt x="142" y="469"/>
                    </a:lnTo>
                    <a:lnTo>
                      <a:pt x="143" y="474"/>
                    </a:lnTo>
                    <a:lnTo>
                      <a:pt x="143" y="469"/>
                    </a:lnTo>
                    <a:lnTo>
                      <a:pt x="143" y="474"/>
                    </a:lnTo>
                    <a:lnTo>
                      <a:pt x="143" y="468"/>
                    </a:lnTo>
                    <a:lnTo>
                      <a:pt x="144" y="473"/>
                    </a:lnTo>
                    <a:lnTo>
                      <a:pt x="144" y="469"/>
                    </a:lnTo>
                    <a:lnTo>
                      <a:pt x="144" y="473"/>
                    </a:lnTo>
                    <a:lnTo>
                      <a:pt x="144" y="471"/>
                    </a:lnTo>
                    <a:lnTo>
                      <a:pt x="145" y="473"/>
                    </a:lnTo>
                    <a:lnTo>
                      <a:pt x="145" y="469"/>
                    </a:lnTo>
                    <a:lnTo>
                      <a:pt x="145" y="474"/>
                    </a:lnTo>
                    <a:lnTo>
                      <a:pt x="145" y="471"/>
                    </a:lnTo>
                    <a:lnTo>
                      <a:pt x="145" y="474"/>
                    </a:lnTo>
                    <a:lnTo>
                      <a:pt x="145" y="471"/>
                    </a:lnTo>
                    <a:lnTo>
                      <a:pt x="146" y="473"/>
                    </a:lnTo>
                    <a:lnTo>
                      <a:pt x="146" y="470"/>
                    </a:lnTo>
                    <a:lnTo>
                      <a:pt x="146" y="474"/>
                    </a:lnTo>
                    <a:lnTo>
                      <a:pt x="146" y="470"/>
                    </a:lnTo>
                    <a:lnTo>
                      <a:pt x="147" y="473"/>
                    </a:lnTo>
                    <a:lnTo>
                      <a:pt x="147" y="471"/>
                    </a:lnTo>
                    <a:lnTo>
                      <a:pt x="147" y="474"/>
                    </a:lnTo>
                    <a:lnTo>
                      <a:pt x="147" y="467"/>
                    </a:lnTo>
                    <a:lnTo>
                      <a:pt x="148" y="473"/>
                    </a:lnTo>
                    <a:lnTo>
                      <a:pt x="148" y="469"/>
                    </a:lnTo>
                    <a:lnTo>
                      <a:pt x="148" y="474"/>
                    </a:lnTo>
                    <a:lnTo>
                      <a:pt x="148" y="469"/>
                    </a:lnTo>
                    <a:lnTo>
                      <a:pt x="148" y="473"/>
                    </a:lnTo>
                    <a:lnTo>
                      <a:pt x="148" y="470"/>
                    </a:lnTo>
                    <a:lnTo>
                      <a:pt x="149" y="473"/>
                    </a:lnTo>
                    <a:lnTo>
                      <a:pt x="149" y="471"/>
                    </a:lnTo>
                    <a:lnTo>
                      <a:pt x="149" y="474"/>
                    </a:lnTo>
                    <a:lnTo>
                      <a:pt x="149" y="471"/>
                    </a:lnTo>
                    <a:lnTo>
                      <a:pt x="150" y="473"/>
                    </a:lnTo>
                    <a:lnTo>
                      <a:pt x="150" y="469"/>
                    </a:lnTo>
                    <a:lnTo>
                      <a:pt x="150" y="473"/>
                    </a:lnTo>
                    <a:lnTo>
                      <a:pt x="150" y="471"/>
                    </a:lnTo>
                    <a:lnTo>
                      <a:pt x="151" y="473"/>
                    </a:lnTo>
                    <a:lnTo>
                      <a:pt x="151" y="470"/>
                    </a:lnTo>
                    <a:lnTo>
                      <a:pt x="151" y="473"/>
                    </a:lnTo>
                    <a:lnTo>
                      <a:pt x="151" y="470"/>
                    </a:lnTo>
                    <a:lnTo>
                      <a:pt x="151" y="474"/>
                    </a:lnTo>
                    <a:lnTo>
                      <a:pt x="151" y="470"/>
                    </a:lnTo>
                    <a:lnTo>
                      <a:pt x="152" y="474"/>
                    </a:lnTo>
                    <a:lnTo>
                      <a:pt x="152" y="469"/>
                    </a:lnTo>
                    <a:lnTo>
                      <a:pt x="152" y="473"/>
                    </a:lnTo>
                    <a:lnTo>
                      <a:pt x="152" y="471"/>
                    </a:lnTo>
                    <a:lnTo>
                      <a:pt x="153" y="474"/>
                    </a:lnTo>
                    <a:lnTo>
                      <a:pt x="153" y="470"/>
                    </a:lnTo>
                    <a:lnTo>
                      <a:pt x="153" y="474"/>
                    </a:lnTo>
                    <a:lnTo>
                      <a:pt x="153" y="470"/>
                    </a:lnTo>
                    <a:lnTo>
                      <a:pt x="154" y="473"/>
                    </a:lnTo>
                    <a:lnTo>
                      <a:pt x="154" y="470"/>
                    </a:lnTo>
                    <a:lnTo>
                      <a:pt x="154" y="473"/>
                    </a:lnTo>
                    <a:lnTo>
                      <a:pt x="154" y="470"/>
                    </a:lnTo>
                    <a:lnTo>
                      <a:pt x="154" y="473"/>
                    </a:lnTo>
                    <a:lnTo>
                      <a:pt x="154" y="468"/>
                    </a:lnTo>
                    <a:lnTo>
                      <a:pt x="155" y="473"/>
                    </a:lnTo>
                    <a:lnTo>
                      <a:pt x="155" y="469"/>
                    </a:lnTo>
                    <a:lnTo>
                      <a:pt x="155" y="474"/>
                    </a:lnTo>
                    <a:lnTo>
                      <a:pt x="155" y="468"/>
                    </a:lnTo>
                    <a:lnTo>
                      <a:pt x="156" y="474"/>
                    </a:lnTo>
                    <a:lnTo>
                      <a:pt x="156" y="471"/>
                    </a:lnTo>
                    <a:lnTo>
                      <a:pt x="156" y="474"/>
                    </a:lnTo>
                    <a:lnTo>
                      <a:pt x="156" y="471"/>
                    </a:lnTo>
                    <a:lnTo>
                      <a:pt x="157" y="473"/>
                    </a:lnTo>
                    <a:lnTo>
                      <a:pt x="157" y="471"/>
                    </a:lnTo>
                    <a:lnTo>
                      <a:pt x="157" y="474"/>
                    </a:lnTo>
                    <a:lnTo>
                      <a:pt x="157" y="470"/>
                    </a:lnTo>
                    <a:lnTo>
                      <a:pt x="158" y="473"/>
                    </a:lnTo>
                    <a:lnTo>
                      <a:pt x="158" y="470"/>
                    </a:lnTo>
                    <a:lnTo>
                      <a:pt x="158" y="473"/>
                    </a:lnTo>
                    <a:lnTo>
                      <a:pt x="158" y="469"/>
                    </a:lnTo>
                    <a:lnTo>
                      <a:pt x="158" y="474"/>
                    </a:lnTo>
                    <a:lnTo>
                      <a:pt x="158" y="469"/>
                    </a:lnTo>
                    <a:lnTo>
                      <a:pt x="159" y="473"/>
                    </a:lnTo>
                    <a:lnTo>
                      <a:pt x="159" y="470"/>
                    </a:lnTo>
                    <a:lnTo>
                      <a:pt x="159" y="473"/>
                    </a:lnTo>
                    <a:lnTo>
                      <a:pt x="159" y="470"/>
                    </a:lnTo>
                    <a:lnTo>
                      <a:pt x="160" y="473"/>
                    </a:lnTo>
                    <a:lnTo>
                      <a:pt x="160" y="470"/>
                    </a:lnTo>
                    <a:lnTo>
                      <a:pt x="160" y="474"/>
                    </a:lnTo>
                    <a:lnTo>
                      <a:pt x="160" y="469"/>
                    </a:lnTo>
                    <a:lnTo>
                      <a:pt x="161" y="473"/>
                    </a:lnTo>
                    <a:lnTo>
                      <a:pt x="161" y="469"/>
                    </a:lnTo>
                    <a:lnTo>
                      <a:pt x="161" y="473"/>
                    </a:lnTo>
                    <a:lnTo>
                      <a:pt x="161" y="469"/>
                    </a:lnTo>
                    <a:lnTo>
                      <a:pt x="161" y="473"/>
                    </a:lnTo>
                    <a:lnTo>
                      <a:pt x="161" y="469"/>
                    </a:lnTo>
                    <a:lnTo>
                      <a:pt x="162" y="474"/>
                    </a:lnTo>
                    <a:lnTo>
                      <a:pt x="162" y="470"/>
                    </a:lnTo>
                    <a:lnTo>
                      <a:pt x="162" y="474"/>
                    </a:lnTo>
                    <a:lnTo>
                      <a:pt x="162" y="470"/>
                    </a:lnTo>
                    <a:lnTo>
                      <a:pt x="163" y="473"/>
                    </a:lnTo>
                    <a:lnTo>
                      <a:pt x="163" y="470"/>
                    </a:lnTo>
                    <a:lnTo>
                      <a:pt x="163" y="473"/>
                    </a:lnTo>
                    <a:lnTo>
                      <a:pt x="163" y="470"/>
                    </a:lnTo>
                    <a:lnTo>
                      <a:pt x="164" y="474"/>
                    </a:lnTo>
                    <a:lnTo>
                      <a:pt x="164" y="470"/>
                    </a:lnTo>
                    <a:lnTo>
                      <a:pt x="164" y="474"/>
                    </a:lnTo>
                    <a:lnTo>
                      <a:pt x="164" y="469"/>
                    </a:lnTo>
                    <a:lnTo>
                      <a:pt x="164" y="473"/>
                    </a:lnTo>
                    <a:lnTo>
                      <a:pt x="164" y="469"/>
                    </a:lnTo>
                    <a:lnTo>
                      <a:pt x="165" y="473"/>
                    </a:lnTo>
                    <a:lnTo>
                      <a:pt x="165" y="470"/>
                    </a:lnTo>
                    <a:lnTo>
                      <a:pt x="165" y="474"/>
                    </a:lnTo>
                    <a:lnTo>
                      <a:pt x="165" y="471"/>
                    </a:lnTo>
                    <a:lnTo>
                      <a:pt x="166" y="473"/>
                    </a:lnTo>
                    <a:lnTo>
                      <a:pt x="166" y="471"/>
                    </a:lnTo>
                    <a:lnTo>
                      <a:pt x="166" y="474"/>
                    </a:lnTo>
                    <a:lnTo>
                      <a:pt x="166" y="469"/>
                    </a:lnTo>
                    <a:lnTo>
                      <a:pt x="167" y="474"/>
                    </a:lnTo>
                    <a:lnTo>
                      <a:pt x="167" y="471"/>
                    </a:lnTo>
                    <a:lnTo>
                      <a:pt x="167" y="473"/>
                    </a:lnTo>
                    <a:lnTo>
                      <a:pt x="167" y="471"/>
                    </a:lnTo>
                    <a:lnTo>
                      <a:pt x="167" y="474"/>
                    </a:lnTo>
                    <a:lnTo>
                      <a:pt x="167" y="470"/>
                    </a:lnTo>
                    <a:lnTo>
                      <a:pt x="168" y="473"/>
                    </a:lnTo>
                    <a:lnTo>
                      <a:pt x="168" y="470"/>
                    </a:lnTo>
                    <a:lnTo>
                      <a:pt x="168" y="473"/>
                    </a:lnTo>
                    <a:lnTo>
                      <a:pt x="168" y="466"/>
                    </a:lnTo>
                    <a:lnTo>
                      <a:pt x="169" y="474"/>
                    </a:lnTo>
                    <a:lnTo>
                      <a:pt x="169" y="472"/>
                    </a:lnTo>
                    <a:lnTo>
                      <a:pt x="169" y="473"/>
                    </a:lnTo>
                    <a:lnTo>
                      <a:pt x="169" y="470"/>
                    </a:lnTo>
                    <a:lnTo>
                      <a:pt x="170" y="474"/>
                    </a:lnTo>
                    <a:lnTo>
                      <a:pt x="170" y="469"/>
                    </a:lnTo>
                    <a:lnTo>
                      <a:pt x="170" y="474"/>
                    </a:lnTo>
                    <a:lnTo>
                      <a:pt x="170" y="470"/>
                    </a:lnTo>
                    <a:lnTo>
                      <a:pt x="170" y="473"/>
                    </a:lnTo>
                    <a:lnTo>
                      <a:pt x="170" y="468"/>
                    </a:lnTo>
                    <a:lnTo>
                      <a:pt x="171" y="473"/>
                    </a:lnTo>
                    <a:lnTo>
                      <a:pt x="171" y="471"/>
                    </a:lnTo>
                    <a:lnTo>
                      <a:pt x="171" y="474"/>
                    </a:lnTo>
                    <a:lnTo>
                      <a:pt x="171" y="469"/>
                    </a:lnTo>
                    <a:lnTo>
                      <a:pt x="172" y="473"/>
                    </a:lnTo>
                    <a:lnTo>
                      <a:pt x="172" y="469"/>
                    </a:lnTo>
                    <a:lnTo>
                      <a:pt x="172" y="473"/>
                    </a:lnTo>
                    <a:lnTo>
                      <a:pt x="172" y="471"/>
                    </a:lnTo>
                    <a:lnTo>
                      <a:pt x="173" y="473"/>
                    </a:lnTo>
                    <a:lnTo>
                      <a:pt x="173" y="470"/>
                    </a:lnTo>
                    <a:lnTo>
                      <a:pt x="173" y="473"/>
                    </a:lnTo>
                    <a:lnTo>
                      <a:pt x="173" y="468"/>
                    </a:lnTo>
                    <a:lnTo>
                      <a:pt x="174" y="474"/>
                    </a:lnTo>
                    <a:lnTo>
                      <a:pt x="174" y="471"/>
                    </a:lnTo>
                    <a:lnTo>
                      <a:pt x="174" y="473"/>
                    </a:lnTo>
                    <a:lnTo>
                      <a:pt x="174" y="471"/>
                    </a:lnTo>
                    <a:lnTo>
                      <a:pt x="174" y="474"/>
                    </a:lnTo>
                    <a:lnTo>
                      <a:pt x="174" y="472"/>
                    </a:lnTo>
                    <a:lnTo>
                      <a:pt x="175" y="473"/>
                    </a:lnTo>
                    <a:lnTo>
                      <a:pt x="175" y="471"/>
                    </a:lnTo>
                    <a:lnTo>
                      <a:pt x="175" y="474"/>
                    </a:lnTo>
                    <a:lnTo>
                      <a:pt x="175" y="470"/>
                    </a:lnTo>
                    <a:lnTo>
                      <a:pt x="176" y="473"/>
                    </a:lnTo>
                    <a:lnTo>
                      <a:pt x="176" y="472"/>
                    </a:lnTo>
                    <a:lnTo>
                      <a:pt x="176" y="473"/>
                    </a:lnTo>
                    <a:lnTo>
                      <a:pt x="176" y="470"/>
                    </a:lnTo>
                    <a:lnTo>
                      <a:pt x="177" y="474"/>
                    </a:lnTo>
                    <a:lnTo>
                      <a:pt x="177" y="470"/>
                    </a:lnTo>
                    <a:lnTo>
                      <a:pt x="177" y="473"/>
                    </a:lnTo>
                    <a:lnTo>
                      <a:pt x="177" y="471"/>
                    </a:lnTo>
                    <a:lnTo>
                      <a:pt x="177" y="473"/>
                    </a:lnTo>
                    <a:lnTo>
                      <a:pt x="177" y="469"/>
                    </a:lnTo>
                    <a:lnTo>
                      <a:pt x="178" y="474"/>
                    </a:lnTo>
                    <a:lnTo>
                      <a:pt x="178" y="469"/>
                    </a:lnTo>
                    <a:lnTo>
                      <a:pt x="178" y="473"/>
                    </a:lnTo>
                    <a:lnTo>
                      <a:pt x="178" y="471"/>
                    </a:lnTo>
                    <a:lnTo>
                      <a:pt x="179" y="474"/>
                    </a:lnTo>
                    <a:lnTo>
                      <a:pt x="179" y="471"/>
                    </a:lnTo>
                    <a:lnTo>
                      <a:pt x="179" y="473"/>
                    </a:lnTo>
                    <a:lnTo>
                      <a:pt x="179" y="469"/>
                    </a:lnTo>
                    <a:lnTo>
                      <a:pt x="180" y="474"/>
                    </a:lnTo>
                    <a:lnTo>
                      <a:pt x="180" y="468"/>
                    </a:lnTo>
                    <a:lnTo>
                      <a:pt x="180" y="472"/>
                    </a:lnTo>
                    <a:lnTo>
                      <a:pt x="180" y="470"/>
                    </a:lnTo>
                    <a:lnTo>
                      <a:pt x="180" y="473"/>
                    </a:lnTo>
                    <a:lnTo>
                      <a:pt x="180" y="470"/>
                    </a:lnTo>
                    <a:lnTo>
                      <a:pt x="181" y="472"/>
                    </a:lnTo>
                    <a:lnTo>
                      <a:pt x="181" y="473"/>
                    </a:lnTo>
                    <a:lnTo>
                      <a:pt x="181" y="469"/>
                    </a:lnTo>
                    <a:lnTo>
                      <a:pt x="182" y="473"/>
                    </a:lnTo>
                    <a:lnTo>
                      <a:pt x="182" y="469"/>
                    </a:lnTo>
                    <a:lnTo>
                      <a:pt x="182" y="473"/>
                    </a:lnTo>
                    <a:lnTo>
                      <a:pt x="182" y="471"/>
                    </a:lnTo>
                    <a:lnTo>
                      <a:pt x="183" y="474"/>
                    </a:lnTo>
                    <a:lnTo>
                      <a:pt x="183" y="470"/>
                    </a:lnTo>
                    <a:lnTo>
                      <a:pt x="183" y="474"/>
                    </a:lnTo>
                    <a:lnTo>
                      <a:pt x="183" y="469"/>
                    </a:lnTo>
                    <a:lnTo>
                      <a:pt x="183" y="473"/>
                    </a:lnTo>
                    <a:lnTo>
                      <a:pt x="183" y="470"/>
                    </a:lnTo>
                    <a:lnTo>
                      <a:pt x="184" y="474"/>
                    </a:lnTo>
                    <a:lnTo>
                      <a:pt x="184" y="471"/>
                    </a:lnTo>
                    <a:lnTo>
                      <a:pt x="184" y="472"/>
                    </a:lnTo>
                    <a:lnTo>
                      <a:pt x="184" y="471"/>
                    </a:lnTo>
                    <a:lnTo>
                      <a:pt x="185" y="473"/>
                    </a:lnTo>
                    <a:lnTo>
                      <a:pt x="185" y="469"/>
                    </a:lnTo>
                    <a:lnTo>
                      <a:pt x="185" y="473"/>
                    </a:lnTo>
                    <a:lnTo>
                      <a:pt x="185" y="470"/>
                    </a:lnTo>
                    <a:lnTo>
                      <a:pt x="186" y="474"/>
                    </a:lnTo>
                    <a:lnTo>
                      <a:pt x="186" y="469"/>
                    </a:lnTo>
                    <a:lnTo>
                      <a:pt x="186" y="474"/>
                    </a:lnTo>
                    <a:lnTo>
                      <a:pt x="186" y="468"/>
                    </a:lnTo>
                    <a:lnTo>
                      <a:pt x="187" y="473"/>
                    </a:lnTo>
                    <a:lnTo>
                      <a:pt x="187" y="469"/>
                    </a:lnTo>
                    <a:lnTo>
                      <a:pt x="187" y="474"/>
                    </a:lnTo>
                    <a:lnTo>
                      <a:pt x="187" y="468"/>
                    </a:lnTo>
                    <a:lnTo>
                      <a:pt x="187" y="474"/>
                    </a:lnTo>
                    <a:lnTo>
                      <a:pt x="187" y="469"/>
                    </a:lnTo>
                    <a:lnTo>
                      <a:pt x="188" y="474"/>
                    </a:lnTo>
                    <a:lnTo>
                      <a:pt x="188" y="469"/>
                    </a:lnTo>
                    <a:lnTo>
                      <a:pt x="188" y="473"/>
                    </a:lnTo>
                    <a:lnTo>
                      <a:pt x="188" y="471"/>
                    </a:lnTo>
                    <a:lnTo>
                      <a:pt x="189" y="473"/>
                    </a:lnTo>
                    <a:lnTo>
                      <a:pt x="189" y="470"/>
                    </a:lnTo>
                    <a:lnTo>
                      <a:pt x="189" y="473"/>
                    </a:lnTo>
                    <a:lnTo>
                      <a:pt x="189" y="469"/>
                    </a:lnTo>
                    <a:lnTo>
                      <a:pt x="190" y="473"/>
                    </a:lnTo>
                    <a:lnTo>
                      <a:pt x="190" y="471"/>
                    </a:lnTo>
                    <a:lnTo>
                      <a:pt x="190" y="474"/>
                    </a:lnTo>
                    <a:lnTo>
                      <a:pt x="190" y="471"/>
                    </a:lnTo>
                    <a:lnTo>
                      <a:pt x="190" y="474"/>
                    </a:lnTo>
                    <a:lnTo>
                      <a:pt x="190" y="472"/>
                    </a:lnTo>
                    <a:lnTo>
                      <a:pt x="191" y="473"/>
                    </a:lnTo>
                    <a:lnTo>
                      <a:pt x="191" y="470"/>
                    </a:lnTo>
                    <a:lnTo>
                      <a:pt x="191" y="473"/>
                    </a:lnTo>
                    <a:lnTo>
                      <a:pt x="191" y="471"/>
                    </a:lnTo>
                    <a:lnTo>
                      <a:pt x="192" y="473"/>
                    </a:lnTo>
                    <a:lnTo>
                      <a:pt x="192" y="468"/>
                    </a:lnTo>
                    <a:lnTo>
                      <a:pt x="192" y="474"/>
                    </a:lnTo>
                    <a:lnTo>
                      <a:pt x="192" y="470"/>
                    </a:lnTo>
                    <a:lnTo>
                      <a:pt x="193" y="474"/>
                    </a:lnTo>
                    <a:lnTo>
                      <a:pt x="193" y="471"/>
                    </a:lnTo>
                    <a:lnTo>
                      <a:pt x="193" y="473"/>
                    </a:lnTo>
                    <a:lnTo>
                      <a:pt x="193" y="470"/>
                    </a:lnTo>
                    <a:lnTo>
                      <a:pt x="193" y="474"/>
                    </a:lnTo>
                    <a:lnTo>
                      <a:pt x="193" y="470"/>
                    </a:lnTo>
                    <a:lnTo>
                      <a:pt x="194" y="474"/>
                    </a:lnTo>
                    <a:lnTo>
                      <a:pt x="194" y="470"/>
                    </a:lnTo>
                    <a:lnTo>
                      <a:pt x="194" y="474"/>
                    </a:lnTo>
                    <a:lnTo>
                      <a:pt x="194" y="469"/>
                    </a:lnTo>
                    <a:lnTo>
                      <a:pt x="195" y="474"/>
                    </a:lnTo>
                    <a:lnTo>
                      <a:pt x="195" y="470"/>
                    </a:lnTo>
                    <a:lnTo>
                      <a:pt x="195" y="474"/>
                    </a:lnTo>
                    <a:lnTo>
                      <a:pt x="195" y="469"/>
                    </a:lnTo>
                    <a:lnTo>
                      <a:pt x="196" y="474"/>
                    </a:lnTo>
                    <a:lnTo>
                      <a:pt x="196" y="469"/>
                    </a:lnTo>
                    <a:lnTo>
                      <a:pt x="196" y="474"/>
                    </a:lnTo>
                    <a:lnTo>
                      <a:pt x="196" y="470"/>
                    </a:lnTo>
                    <a:lnTo>
                      <a:pt x="196" y="473"/>
                    </a:lnTo>
                    <a:lnTo>
                      <a:pt x="196" y="471"/>
                    </a:lnTo>
                    <a:lnTo>
                      <a:pt x="197" y="474"/>
                    </a:lnTo>
                    <a:lnTo>
                      <a:pt x="197" y="469"/>
                    </a:lnTo>
                    <a:lnTo>
                      <a:pt x="197" y="474"/>
                    </a:lnTo>
                    <a:lnTo>
                      <a:pt x="197" y="471"/>
                    </a:lnTo>
                    <a:lnTo>
                      <a:pt x="198" y="474"/>
                    </a:lnTo>
                    <a:lnTo>
                      <a:pt x="198" y="469"/>
                    </a:lnTo>
                    <a:lnTo>
                      <a:pt x="198" y="474"/>
                    </a:lnTo>
                    <a:lnTo>
                      <a:pt x="198" y="469"/>
                    </a:lnTo>
                    <a:lnTo>
                      <a:pt x="199" y="474"/>
                    </a:lnTo>
                    <a:lnTo>
                      <a:pt x="199" y="469"/>
                    </a:lnTo>
                    <a:lnTo>
                      <a:pt x="199" y="474"/>
                    </a:lnTo>
                    <a:lnTo>
                      <a:pt x="199" y="468"/>
                    </a:lnTo>
                    <a:lnTo>
                      <a:pt x="199" y="473"/>
                    </a:lnTo>
                    <a:lnTo>
                      <a:pt x="199" y="471"/>
                    </a:lnTo>
                    <a:lnTo>
                      <a:pt x="200" y="473"/>
                    </a:lnTo>
                    <a:lnTo>
                      <a:pt x="200" y="466"/>
                    </a:lnTo>
                    <a:lnTo>
                      <a:pt x="200" y="473"/>
                    </a:lnTo>
                    <a:lnTo>
                      <a:pt x="200" y="471"/>
                    </a:lnTo>
                    <a:lnTo>
                      <a:pt x="201" y="474"/>
                    </a:lnTo>
                    <a:lnTo>
                      <a:pt x="201" y="471"/>
                    </a:lnTo>
                    <a:lnTo>
                      <a:pt x="201" y="474"/>
                    </a:lnTo>
                    <a:lnTo>
                      <a:pt x="201" y="471"/>
                    </a:lnTo>
                    <a:lnTo>
                      <a:pt x="202" y="474"/>
                    </a:lnTo>
                    <a:lnTo>
                      <a:pt x="202" y="470"/>
                    </a:lnTo>
                    <a:lnTo>
                      <a:pt x="202" y="474"/>
                    </a:lnTo>
                    <a:lnTo>
                      <a:pt x="202" y="471"/>
                    </a:lnTo>
                    <a:lnTo>
                      <a:pt x="203" y="474"/>
                    </a:lnTo>
                    <a:lnTo>
                      <a:pt x="203" y="471"/>
                    </a:lnTo>
                    <a:lnTo>
                      <a:pt x="203" y="474"/>
                    </a:lnTo>
                    <a:lnTo>
                      <a:pt x="203" y="468"/>
                    </a:lnTo>
                    <a:lnTo>
                      <a:pt x="203" y="474"/>
                    </a:lnTo>
                    <a:lnTo>
                      <a:pt x="203" y="471"/>
                    </a:lnTo>
                    <a:lnTo>
                      <a:pt x="204" y="474"/>
                    </a:lnTo>
                    <a:lnTo>
                      <a:pt x="204" y="469"/>
                    </a:lnTo>
                    <a:lnTo>
                      <a:pt x="204" y="473"/>
                    </a:lnTo>
                    <a:lnTo>
                      <a:pt x="204" y="470"/>
                    </a:lnTo>
                    <a:lnTo>
                      <a:pt x="205" y="472"/>
                    </a:lnTo>
                    <a:lnTo>
                      <a:pt x="205" y="469"/>
                    </a:lnTo>
                    <a:lnTo>
                      <a:pt x="205" y="473"/>
                    </a:lnTo>
                    <a:lnTo>
                      <a:pt x="205" y="469"/>
                    </a:lnTo>
                    <a:lnTo>
                      <a:pt x="206" y="474"/>
                    </a:lnTo>
                    <a:lnTo>
                      <a:pt x="206" y="470"/>
                    </a:lnTo>
                    <a:lnTo>
                      <a:pt x="206" y="473"/>
                    </a:lnTo>
                    <a:lnTo>
                      <a:pt x="206" y="471"/>
                    </a:lnTo>
                    <a:lnTo>
                      <a:pt x="206" y="473"/>
                    </a:lnTo>
                    <a:lnTo>
                      <a:pt x="206" y="471"/>
                    </a:lnTo>
                    <a:lnTo>
                      <a:pt x="207" y="474"/>
                    </a:lnTo>
                    <a:lnTo>
                      <a:pt x="207" y="471"/>
                    </a:lnTo>
                    <a:lnTo>
                      <a:pt x="207" y="473"/>
                    </a:lnTo>
                    <a:lnTo>
                      <a:pt x="207" y="470"/>
                    </a:lnTo>
                    <a:lnTo>
                      <a:pt x="208" y="474"/>
                    </a:lnTo>
                    <a:lnTo>
                      <a:pt x="208" y="470"/>
                    </a:lnTo>
                    <a:lnTo>
                      <a:pt x="208" y="473"/>
                    </a:lnTo>
                    <a:lnTo>
                      <a:pt x="208" y="470"/>
                    </a:lnTo>
                    <a:lnTo>
                      <a:pt x="209" y="473"/>
                    </a:lnTo>
                    <a:lnTo>
                      <a:pt x="209" y="469"/>
                    </a:lnTo>
                    <a:lnTo>
                      <a:pt x="209" y="473"/>
                    </a:lnTo>
                    <a:lnTo>
                      <a:pt x="209" y="469"/>
                    </a:lnTo>
                    <a:lnTo>
                      <a:pt x="209" y="474"/>
                    </a:lnTo>
                    <a:lnTo>
                      <a:pt x="209" y="468"/>
                    </a:lnTo>
                    <a:lnTo>
                      <a:pt x="210" y="473"/>
                    </a:lnTo>
                    <a:lnTo>
                      <a:pt x="210" y="467"/>
                    </a:lnTo>
                    <a:lnTo>
                      <a:pt x="210" y="473"/>
                    </a:lnTo>
                    <a:lnTo>
                      <a:pt x="210" y="470"/>
                    </a:lnTo>
                    <a:lnTo>
                      <a:pt x="211" y="473"/>
                    </a:lnTo>
                    <a:lnTo>
                      <a:pt x="211" y="470"/>
                    </a:lnTo>
                    <a:lnTo>
                      <a:pt x="211" y="474"/>
                    </a:lnTo>
                    <a:lnTo>
                      <a:pt x="211" y="470"/>
                    </a:lnTo>
                    <a:lnTo>
                      <a:pt x="212" y="473"/>
                    </a:lnTo>
                    <a:lnTo>
                      <a:pt x="212" y="469"/>
                    </a:lnTo>
                    <a:lnTo>
                      <a:pt x="212" y="473"/>
                    </a:lnTo>
                    <a:lnTo>
                      <a:pt x="212" y="470"/>
                    </a:lnTo>
                    <a:lnTo>
                      <a:pt x="212" y="473"/>
                    </a:lnTo>
                    <a:lnTo>
                      <a:pt x="212" y="468"/>
                    </a:lnTo>
                    <a:lnTo>
                      <a:pt x="213" y="473"/>
                    </a:lnTo>
                    <a:lnTo>
                      <a:pt x="213" y="468"/>
                    </a:lnTo>
                    <a:lnTo>
                      <a:pt x="213" y="473"/>
                    </a:lnTo>
                    <a:lnTo>
                      <a:pt x="213" y="470"/>
                    </a:lnTo>
                    <a:lnTo>
                      <a:pt x="214" y="474"/>
                    </a:lnTo>
                    <a:lnTo>
                      <a:pt x="214" y="469"/>
                    </a:lnTo>
                    <a:lnTo>
                      <a:pt x="214" y="474"/>
                    </a:lnTo>
                    <a:lnTo>
                      <a:pt x="214" y="470"/>
                    </a:lnTo>
                    <a:lnTo>
                      <a:pt x="215" y="473"/>
                    </a:lnTo>
                    <a:lnTo>
                      <a:pt x="215" y="471"/>
                    </a:lnTo>
                    <a:lnTo>
                      <a:pt x="215" y="474"/>
                    </a:lnTo>
                    <a:lnTo>
                      <a:pt x="215" y="470"/>
                    </a:lnTo>
                    <a:lnTo>
                      <a:pt x="216" y="473"/>
                    </a:lnTo>
                    <a:lnTo>
                      <a:pt x="216" y="470"/>
                    </a:lnTo>
                    <a:lnTo>
                      <a:pt x="216" y="474"/>
                    </a:lnTo>
                    <a:lnTo>
                      <a:pt x="216" y="470"/>
                    </a:lnTo>
                    <a:lnTo>
                      <a:pt x="216" y="474"/>
                    </a:lnTo>
                    <a:lnTo>
                      <a:pt x="216" y="469"/>
                    </a:lnTo>
                    <a:lnTo>
                      <a:pt x="217" y="473"/>
                    </a:lnTo>
                    <a:lnTo>
                      <a:pt x="217" y="469"/>
                    </a:lnTo>
                    <a:lnTo>
                      <a:pt x="217" y="474"/>
                    </a:lnTo>
                    <a:lnTo>
                      <a:pt x="217" y="468"/>
                    </a:lnTo>
                    <a:lnTo>
                      <a:pt x="218" y="474"/>
                    </a:lnTo>
                    <a:lnTo>
                      <a:pt x="218" y="470"/>
                    </a:lnTo>
                    <a:lnTo>
                      <a:pt x="218" y="473"/>
                    </a:lnTo>
                    <a:lnTo>
                      <a:pt x="218" y="470"/>
                    </a:lnTo>
                    <a:lnTo>
                      <a:pt x="219" y="473"/>
                    </a:lnTo>
                    <a:lnTo>
                      <a:pt x="219" y="470"/>
                    </a:lnTo>
                    <a:lnTo>
                      <a:pt x="219" y="473"/>
                    </a:lnTo>
                    <a:lnTo>
                      <a:pt x="219" y="468"/>
                    </a:lnTo>
                    <a:lnTo>
                      <a:pt x="219" y="474"/>
                    </a:lnTo>
                    <a:lnTo>
                      <a:pt x="219" y="470"/>
                    </a:lnTo>
                    <a:lnTo>
                      <a:pt x="220" y="474"/>
                    </a:lnTo>
                    <a:lnTo>
                      <a:pt x="220" y="471"/>
                    </a:lnTo>
                    <a:lnTo>
                      <a:pt x="220" y="474"/>
                    </a:lnTo>
                    <a:lnTo>
                      <a:pt x="220" y="469"/>
                    </a:lnTo>
                    <a:lnTo>
                      <a:pt x="221" y="473"/>
                    </a:lnTo>
                    <a:lnTo>
                      <a:pt x="221" y="471"/>
                    </a:lnTo>
                    <a:lnTo>
                      <a:pt x="221" y="474"/>
                    </a:lnTo>
                    <a:lnTo>
                      <a:pt x="221" y="470"/>
                    </a:lnTo>
                    <a:lnTo>
                      <a:pt x="222" y="474"/>
                    </a:lnTo>
                    <a:lnTo>
                      <a:pt x="222" y="470"/>
                    </a:lnTo>
                    <a:lnTo>
                      <a:pt x="222" y="473"/>
                    </a:lnTo>
                    <a:lnTo>
                      <a:pt x="222" y="471"/>
                    </a:lnTo>
                    <a:lnTo>
                      <a:pt x="222" y="473"/>
                    </a:lnTo>
                    <a:lnTo>
                      <a:pt x="222" y="469"/>
                    </a:lnTo>
                    <a:lnTo>
                      <a:pt x="223" y="473"/>
                    </a:lnTo>
                    <a:lnTo>
                      <a:pt x="223" y="470"/>
                    </a:lnTo>
                    <a:lnTo>
                      <a:pt x="223" y="474"/>
                    </a:lnTo>
                    <a:lnTo>
                      <a:pt x="223" y="470"/>
                    </a:lnTo>
                    <a:lnTo>
                      <a:pt x="224" y="474"/>
                    </a:lnTo>
                    <a:lnTo>
                      <a:pt x="224" y="470"/>
                    </a:lnTo>
                    <a:lnTo>
                      <a:pt x="224" y="473"/>
                    </a:lnTo>
                    <a:lnTo>
                      <a:pt x="224" y="470"/>
                    </a:lnTo>
                    <a:lnTo>
                      <a:pt x="225" y="473"/>
                    </a:lnTo>
                    <a:lnTo>
                      <a:pt x="225" y="470"/>
                    </a:lnTo>
                    <a:lnTo>
                      <a:pt x="225" y="473"/>
                    </a:lnTo>
                    <a:lnTo>
                      <a:pt x="225" y="470"/>
                    </a:lnTo>
                    <a:lnTo>
                      <a:pt x="225" y="473"/>
                    </a:lnTo>
                    <a:lnTo>
                      <a:pt x="225" y="469"/>
                    </a:lnTo>
                    <a:lnTo>
                      <a:pt x="226" y="474"/>
                    </a:lnTo>
                    <a:lnTo>
                      <a:pt x="226" y="469"/>
                    </a:lnTo>
                    <a:lnTo>
                      <a:pt x="226" y="474"/>
                    </a:lnTo>
                    <a:lnTo>
                      <a:pt x="226" y="470"/>
                    </a:lnTo>
                    <a:lnTo>
                      <a:pt x="227" y="473"/>
                    </a:lnTo>
                    <a:lnTo>
                      <a:pt x="227" y="469"/>
                    </a:lnTo>
                    <a:lnTo>
                      <a:pt x="227" y="473"/>
                    </a:lnTo>
                    <a:lnTo>
                      <a:pt x="227" y="470"/>
                    </a:lnTo>
                    <a:lnTo>
                      <a:pt x="228" y="473"/>
                    </a:lnTo>
                    <a:lnTo>
                      <a:pt x="228" y="470"/>
                    </a:lnTo>
                    <a:lnTo>
                      <a:pt x="228" y="472"/>
                    </a:lnTo>
                    <a:lnTo>
                      <a:pt x="228" y="466"/>
                    </a:lnTo>
                    <a:lnTo>
                      <a:pt x="228" y="473"/>
                    </a:lnTo>
                    <a:lnTo>
                      <a:pt x="228" y="470"/>
                    </a:lnTo>
                    <a:lnTo>
                      <a:pt x="229" y="473"/>
                    </a:lnTo>
                    <a:lnTo>
                      <a:pt x="229" y="471"/>
                    </a:lnTo>
                    <a:lnTo>
                      <a:pt x="229" y="473"/>
                    </a:lnTo>
                    <a:lnTo>
                      <a:pt x="229" y="470"/>
                    </a:lnTo>
                    <a:lnTo>
                      <a:pt x="230" y="473"/>
                    </a:lnTo>
                    <a:lnTo>
                      <a:pt x="230" y="468"/>
                    </a:lnTo>
                    <a:lnTo>
                      <a:pt x="230" y="474"/>
                    </a:lnTo>
                    <a:lnTo>
                      <a:pt x="230" y="470"/>
                    </a:lnTo>
                    <a:lnTo>
                      <a:pt x="231" y="473"/>
                    </a:lnTo>
                    <a:lnTo>
                      <a:pt x="231" y="471"/>
                    </a:lnTo>
                    <a:lnTo>
                      <a:pt x="231" y="474"/>
                    </a:lnTo>
                    <a:lnTo>
                      <a:pt x="231" y="469"/>
                    </a:lnTo>
                    <a:lnTo>
                      <a:pt x="232" y="474"/>
                    </a:lnTo>
                    <a:lnTo>
                      <a:pt x="232" y="471"/>
                    </a:lnTo>
                    <a:lnTo>
                      <a:pt x="232" y="474"/>
                    </a:lnTo>
                    <a:lnTo>
                      <a:pt x="232" y="472"/>
                    </a:lnTo>
                    <a:lnTo>
                      <a:pt x="232" y="474"/>
                    </a:lnTo>
                    <a:lnTo>
                      <a:pt x="232" y="471"/>
                    </a:lnTo>
                    <a:lnTo>
                      <a:pt x="233" y="473"/>
                    </a:lnTo>
                    <a:lnTo>
                      <a:pt x="233" y="471"/>
                    </a:lnTo>
                    <a:lnTo>
                      <a:pt x="233" y="474"/>
                    </a:lnTo>
                    <a:lnTo>
                      <a:pt x="233" y="471"/>
                    </a:lnTo>
                    <a:lnTo>
                      <a:pt x="234" y="473"/>
                    </a:lnTo>
                    <a:lnTo>
                      <a:pt x="234" y="470"/>
                    </a:lnTo>
                    <a:lnTo>
                      <a:pt x="234" y="474"/>
                    </a:lnTo>
                    <a:lnTo>
                      <a:pt x="234" y="471"/>
                    </a:lnTo>
                    <a:lnTo>
                      <a:pt x="235" y="474"/>
                    </a:lnTo>
                    <a:lnTo>
                      <a:pt x="235" y="469"/>
                    </a:lnTo>
                    <a:lnTo>
                      <a:pt x="235" y="473"/>
                    </a:lnTo>
                    <a:lnTo>
                      <a:pt x="235" y="469"/>
                    </a:lnTo>
                    <a:lnTo>
                      <a:pt x="235" y="473"/>
                    </a:lnTo>
                    <a:lnTo>
                      <a:pt x="235" y="471"/>
                    </a:lnTo>
                    <a:lnTo>
                      <a:pt x="236" y="473"/>
                    </a:lnTo>
                    <a:lnTo>
                      <a:pt x="236" y="471"/>
                    </a:lnTo>
                    <a:lnTo>
                      <a:pt x="236" y="474"/>
                    </a:lnTo>
                    <a:lnTo>
                      <a:pt x="236" y="469"/>
                    </a:lnTo>
                    <a:lnTo>
                      <a:pt x="237" y="474"/>
                    </a:lnTo>
                    <a:lnTo>
                      <a:pt x="237" y="471"/>
                    </a:lnTo>
                    <a:lnTo>
                      <a:pt x="237" y="473"/>
                    </a:lnTo>
                    <a:lnTo>
                      <a:pt x="237" y="469"/>
                    </a:lnTo>
                    <a:lnTo>
                      <a:pt x="238" y="473"/>
                    </a:lnTo>
                    <a:lnTo>
                      <a:pt x="238" y="470"/>
                    </a:lnTo>
                    <a:lnTo>
                      <a:pt x="238" y="474"/>
                    </a:lnTo>
                    <a:lnTo>
                      <a:pt x="238" y="471"/>
                    </a:lnTo>
                    <a:lnTo>
                      <a:pt x="238" y="473"/>
                    </a:lnTo>
                    <a:lnTo>
                      <a:pt x="238" y="470"/>
                    </a:lnTo>
                    <a:lnTo>
                      <a:pt x="239" y="473"/>
                    </a:lnTo>
                    <a:lnTo>
                      <a:pt x="239" y="470"/>
                    </a:lnTo>
                    <a:lnTo>
                      <a:pt x="239" y="474"/>
                    </a:lnTo>
                    <a:lnTo>
                      <a:pt x="239" y="471"/>
                    </a:lnTo>
                    <a:lnTo>
                      <a:pt x="240" y="474"/>
                    </a:lnTo>
                    <a:lnTo>
                      <a:pt x="240" y="469"/>
                    </a:lnTo>
                    <a:lnTo>
                      <a:pt x="240" y="474"/>
                    </a:lnTo>
                    <a:lnTo>
                      <a:pt x="240" y="471"/>
                    </a:lnTo>
                    <a:lnTo>
                      <a:pt x="241" y="473"/>
                    </a:lnTo>
                    <a:lnTo>
                      <a:pt x="241" y="469"/>
                    </a:lnTo>
                    <a:lnTo>
                      <a:pt x="241" y="474"/>
                    </a:lnTo>
                    <a:lnTo>
                      <a:pt x="241" y="469"/>
                    </a:lnTo>
                    <a:lnTo>
                      <a:pt x="241" y="473"/>
                    </a:lnTo>
                    <a:lnTo>
                      <a:pt x="241" y="470"/>
                    </a:lnTo>
                    <a:lnTo>
                      <a:pt x="242" y="473"/>
                    </a:lnTo>
                    <a:lnTo>
                      <a:pt x="242" y="469"/>
                    </a:lnTo>
                    <a:lnTo>
                      <a:pt x="242" y="474"/>
                    </a:lnTo>
                    <a:lnTo>
                      <a:pt x="242" y="469"/>
                    </a:lnTo>
                    <a:lnTo>
                      <a:pt x="243" y="474"/>
                    </a:lnTo>
                    <a:lnTo>
                      <a:pt x="243" y="470"/>
                    </a:lnTo>
                    <a:lnTo>
                      <a:pt x="243" y="474"/>
                    </a:lnTo>
                    <a:lnTo>
                      <a:pt x="243" y="471"/>
                    </a:lnTo>
                    <a:lnTo>
                      <a:pt x="244" y="474"/>
                    </a:lnTo>
                    <a:lnTo>
                      <a:pt x="244" y="470"/>
                    </a:lnTo>
                    <a:lnTo>
                      <a:pt x="244" y="473"/>
                    </a:lnTo>
                    <a:lnTo>
                      <a:pt x="244" y="470"/>
                    </a:lnTo>
                    <a:lnTo>
                      <a:pt x="244" y="473"/>
                    </a:lnTo>
                    <a:lnTo>
                      <a:pt x="244" y="469"/>
                    </a:lnTo>
                    <a:lnTo>
                      <a:pt x="245" y="473"/>
                    </a:lnTo>
                    <a:lnTo>
                      <a:pt x="245" y="470"/>
                    </a:lnTo>
                    <a:lnTo>
                      <a:pt x="245" y="474"/>
                    </a:lnTo>
                    <a:lnTo>
                      <a:pt x="245" y="470"/>
                    </a:lnTo>
                    <a:lnTo>
                      <a:pt x="246" y="473"/>
                    </a:lnTo>
                    <a:lnTo>
                      <a:pt x="246" y="469"/>
                    </a:lnTo>
                    <a:lnTo>
                      <a:pt x="246" y="473"/>
                    </a:lnTo>
                    <a:lnTo>
                      <a:pt x="246" y="469"/>
                    </a:lnTo>
                    <a:lnTo>
                      <a:pt x="247" y="474"/>
                    </a:lnTo>
                    <a:lnTo>
                      <a:pt x="247" y="471"/>
                    </a:lnTo>
                    <a:lnTo>
                      <a:pt x="247" y="473"/>
                    </a:lnTo>
                    <a:lnTo>
                      <a:pt x="247" y="470"/>
                    </a:lnTo>
                    <a:lnTo>
                      <a:pt x="248" y="474"/>
                    </a:lnTo>
                    <a:lnTo>
                      <a:pt x="248" y="468"/>
                    </a:lnTo>
                    <a:lnTo>
                      <a:pt x="248" y="473"/>
                    </a:lnTo>
                    <a:lnTo>
                      <a:pt x="248" y="471"/>
                    </a:lnTo>
                    <a:lnTo>
                      <a:pt x="248" y="473"/>
                    </a:lnTo>
                    <a:lnTo>
                      <a:pt x="248" y="470"/>
                    </a:lnTo>
                    <a:lnTo>
                      <a:pt x="249" y="473"/>
                    </a:lnTo>
                    <a:lnTo>
                      <a:pt x="249" y="471"/>
                    </a:lnTo>
                    <a:lnTo>
                      <a:pt x="249" y="473"/>
                    </a:lnTo>
                    <a:lnTo>
                      <a:pt x="249" y="471"/>
                    </a:lnTo>
                    <a:lnTo>
                      <a:pt x="250" y="474"/>
                    </a:lnTo>
                    <a:lnTo>
                      <a:pt x="250" y="469"/>
                    </a:lnTo>
                    <a:lnTo>
                      <a:pt x="250" y="474"/>
                    </a:lnTo>
                    <a:lnTo>
                      <a:pt x="250" y="470"/>
                    </a:lnTo>
                    <a:lnTo>
                      <a:pt x="251" y="474"/>
                    </a:lnTo>
                    <a:lnTo>
                      <a:pt x="251" y="470"/>
                    </a:lnTo>
                    <a:lnTo>
                      <a:pt x="251" y="473"/>
                    </a:lnTo>
                    <a:lnTo>
                      <a:pt x="251" y="470"/>
                    </a:lnTo>
                    <a:lnTo>
                      <a:pt x="251" y="474"/>
                    </a:lnTo>
                    <a:lnTo>
                      <a:pt x="251" y="470"/>
                    </a:lnTo>
                    <a:lnTo>
                      <a:pt x="252" y="473"/>
                    </a:lnTo>
                    <a:lnTo>
                      <a:pt x="252" y="469"/>
                    </a:lnTo>
                    <a:lnTo>
                      <a:pt x="252" y="473"/>
                    </a:lnTo>
                    <a:lnTo>
                      <a:pt x="252" y="469"/>
                    </a:lnTo>
                    <a:lnTo>
                      <a:pt x="253" y="473"/>
                    </a:lnTo>
                    <a:lnTo>
                      <a:pt x="253" y="469"/>
                    </a:lnTo>
                    <a:lnTo>
                      <a:pt x="253" y="474"/>
                    </a:lnTo>
                    <a:lnTo>
                      <a:pt x="253" y="469"/>
                    </a:lnTo>
                    <a:lnTo>
                      <a:pt x="254" y="474"/>
                    </a:lnTo>
                    <a:lnTo>
                      <a:pt x="254" y="469"/>
                    </a:lnTo>
                    <a:lnTo>
                      <a:pt x="254" y="473"/>
                    </a:lnTo>
                    <a:lnTo>
                      <a:pt x="254" y="470"/>
                    </a:lnTo>
                    <a:lnTo>
                      <a:pt x="254" y="474"/>
                    </a:lnTo>
                    <a:lnTo>
                      <a:pt x="254" y="470"/>
                    </a:lnTo>
                    <a:lnTo>
                      <a:pt x="255" y="473"/>
                    </a:lnTo>
                    <a:lnTo>
                      <a:pt x="255" y="470"/>
                    </a:lnTo>
                    <a:lnTo>
                      <a:pt x="255" y="473"/>
                    </a:lnTo>
                    <a:lnTo>
                      <a:pt x="255" y="468"/>
                    </a:lnTo>
                    <a:lnTo>
                      <a:pt x="256" y="474"/>
                    </a:lnTo>
                    <a:lnTo>
                      <a:pt x="256" y="470"/>
                    </a:lnTo>
                    <a:lnTo>
                      <a:pt x="256" y="474"/>
                    </a:lnTo>
                    <a:lnTo>
                      <a:pt x="256" y="469"/>
                    </a:lnTo>
                    <a:lnTo>
                      <a:pt x="257" y="474"/>
                    </a:lnTo>
                    <a:lnTo>
                      <a:pt x="257" y="469"/>
                    </a:lnTo>
                    <a:lnTo>
                      <a:pt x="257" y="474"/>
                    </a:lnTo>
                    <a:lnTo>
                      <a:pt x="257" y="470"/>
                    </a:lnTo>
                    <a:lnTo>
                      <a:pt x="257" y="474"/>
                    </a:lnTo>
                    <a:lnTo>
                      <a:pt x="257" y="470"/>
                    </a:lnTo>
                    <a:lnTo>
                      <a:pt x="258" y="474"/>
                    </a:lnTo>
                    <a:lnTo>
                      <a:pt x="258" y="470"/>
                    </a:lnTo>
                    <a:lnTo>
                      <a:pt x="258" y="473"/>
                    </a:lnTo>
                    <a:lnTo>
                      <a:pt x="258" y="469"/>
                    </a:lnTo>
                    <a:lnTo>
                      <a:pt x="259" y="473"/>
                    </a:lnTo>
                    <a:lnTo>
                      <a:pt x="259" y="468"/>
                    </a:lnTo>
                    <a:lnTo>
                      <a:pt x="259" y="473"/>
                    </a:lnTo>
                    <a:lnTo>
                      <a:pt x="259" y="469"/>
                    </a:lnTo>
                    <a:lnTo>
                      <a:pt x="260" y="474"/>
                    </a:lnTo>
                    <a:lnTo>
                      <a:pt x="260" y="470"/>
                    </a:lnTo>
                    <a:lnTo>
                      <a:pt x="260" y="473"/>
                    </a:lnTo>
                    <a:lnTo>
                      <a:pt x="260" y="468"/>
                    </a:lnTo>
                    <a:lnTo>
                      <a:pt x="261" y="474"/>
                    </a:lnTo>
                    <a:lnTo>
                      <a:pt x="261" y="471"/>
                    </a:lnTo>
                    <a:lnTo>
                      <a:pt x="261" y="473"/>
                    </a:lnTo>
                    <a:lnTo>
                      <a:pt x="261" y="469"/>
                    </a:lnTo>
                    <a:lnTo>
                      <a:pt x="261" y="473"/>
                    </a:lnTo>
                    <a:lnTo>
                      <a:pt x="261" y="471"/>
                    </a:lnTo>
                    <a:lnTo>
                      <a:pt x="262" y="473"/>
                    </a:lnTo>
                    <a:lnTo>
                      <a:pt x="262" y="468"/>
                    </a:lnTo>
                    <a:lnTo>
                      <a:pt x="262" y="474"/>
                    </a:lnTo>
                    <a:lnTo>
                      <a:pt x="262" y="468"/>
                    </a:lnTo>
                    <a:lnTo>
                      <a:pt x="263" y="472"/>
                    </a:lnTo>
                    <a:lnTo>
                      <a:pt x="263" y="469"/>
                    </a:lnTo>
                    <a:lnTo>
                      <a:pt x="263" y="472"/>
                    </a:lnTo>
                    <a:lnTo>
                      <a:pt x="263" y="469"/>
                    </a:lnTo>
                    <a:lnTo>
                      <a:pt x="264" y="474"/>
                    </a:lnTo>
                    <a:lnTo>
                      <a:pt x="264" y="470"/>
                    </a:lnTo>
                    <a:lnTo>
                      <a:pt x="264" y="474"/>
                    </a:lnTo>
                    <a:lnTo>
                      <a:pt x="264" y="471"/>
                    </a:lnTo>
                    <a:lnTo>
                      <a:pt x="264" y="473"/>
                    </a:lnTo>
                    <a:lnTo>
                      <a:pt x="264" y="471"/>
                    </a:lnTo>
                    <a:lnTo>
                      <a:pt x="265" y="474"/>
                    </a:lnTo>
                    <a:lnTo>
                      <a:pt x="265" y="470"/>
                    </a:lnTo>
                    <a:lnTo>
                      <a:pt x="265" y="474"/>
                    </a:lnTo>
                    <a:lnTo>
                      <a:pt x="265" y="469"/>
                    </a:lnTo>
                    <a:lnTo>
                      <a:pt x="266" y="474"/>
                    </a:lnTo>
                    <a:lnTo>
                      <a:pt x="266" y="471"/>
                    </a:lnTo>
                    <a:lnTo>
                      <a:pt x="266" y="473"/>
                    </a:lnTo>
                    <a:lnTo>
                      <a:pt x="266" y="470"/>
                    </a:lnTo>
                    <a:lnTo>
                      <a:pt x="267" y="474"/>
                    </a:lnTo>
                    <a:lnTo>
                      <a:pt x="267" y="469"/>
                    </a:lnTo>
                    <a:lnTo>
                      <a:pt x="267" y="473"/>
                    </a:lnTo>
                    <a:lnTo>
                      <a:pt x="267" y="470"/>
                    </a:lnTo>
                    <a:lnTo>
                      <a:pt x="267" y="473"/>
                    </a:lnTo>
                    <a:lnTo>
                      <a:pt x="267" y="469"/>
                    </a:lnTo>
                    <a:lnTo>
                      <a:pt x="268" y="474"/>
                    </a:lnTo>
                    <a:lnTo>
                      <a:pt x="268" y="470"/>
                    </a:lnTo>
                    <a:lnTo>
                      <a:pt x="268" y="473"/>
                    </a:lnTo>
                    <a:lnTo>
                      <a:pt x="268" y="470"/>
                    </a:lnTo>
                    <a:lnTo>
                      <a:pt x="269" y="473"/>
                    </a:lnTo>
                    <a:lnTo>
                      <a:pt x="269" y="470"/>
                    </a:lnTo>
                    <a:lnTo>
                      <a:pt x="269" y="473"/>
                    </a:lnTo>
                    <a:lnTo>
                      <a:pt x="269" y="471"/>
                    </a:lnTo>
                    <a:lnTo>
                      <a:pt x="270" y="474"/>
                    </a:lnTo>
                    <a:lnTo>
                      <a:pt x="270" y="471"/>
                    </a:lnTo>
                    <a:lnTo>
                      <a:pt x="270" y="474"/>
                    </a:lnTo>
                    <a:lnTo>
                      <a:pt x="270" y="471"/>
                    </a:lnTo>
                    <a:lnTo>
                      <a:pt x="270" y="474"/>
                    </a:lnTo>
                    <a:lnTo>
                      <a:pt x="270" y="471"/>
                    </a:lnTo>
                    <a:lnTo>
                      <a:pt x="271" y="474"/>
                    </a:lnTo>
                    <a:lnTo>
                      <a:pt x="271" y="471"/>
                    </a:lnTo>
                    <a:lnTo>
                      <a:pt x="271" y="474"/>
                    </a:lnTo>
                    <a:lnTo>
                      <a:pt x="271" y="469"/>
                    </a:lnTo>
                    <a:lnTo>
                      <a:pt x="272" y="474"/>
                    </a:lnTo>
                    <a:lnTo>
                      <a:pt x="272" y="470"/>
                    </a:lnTo>
                    <a:lnTo>
                      <a:pt x="272" y="473"/>
                    </a:lnTo>
                    <a:lnTo>
                      <a:pt x="272" y="470"/>
                    </a:lnTo>
                    <a:lnTo>
                      <a:pt x="273" y="473"/>
                    </a:lnTo>
                    <a:lnTo>
                      <a:pt x="273" y="468"/>
                    </a:lnTo>
                    <a:lnTo>
                      <a:pt x="273" y="473"/>
                    </a:lnTo>
                    <a:lnTo>
                      <a:pt x="273" y="469"/>
                    </a:lnTo>
                    <a:lnTo>
                      <a:pt x="273" y="473"/>
                    </a:lnTo>
                    <a:lnTo>
                      <a:pt x="273" y="469"/>
                    </a:lnTo>
                    <a:lnTo>
                      <a:pt x="274" y="474"/>
                    </a:lnTo>
                    <a:lnTo>
                      <a:pt x="274" y="470"/>
                    </a:lnTo>
                    <a:lnTo>
                      <a:pt x="274" y="473"/>
                    </a:lnTo>
                    <a:lnTo>
                      <a:pt x="274" y="468"/>
                    </a:lnTo>
                    <a:lnTo>
                      <a:pt x="275" y="473"/>
                    </a:lnTo>
                    <a:lnTo>
                      <a:pt x="275" y="470"/>
                    </a:lnTo>
                    <a:lnTo>
                      <a:pt x="275" y="474"/>
                    </a:lnTo>
                    <a:lnTo>
                      <a:pt x="275" y="470"/>
                    </a:lnTo>
                    <a:lnTo>
                      <a:pt x="276" y="474"/>
                    </a:lnTo>
                    <a:lnTo>
                      <a:pt x="276" y="470"/>
                    </a:lnTo>
                    <a:lnTo>
                      <a:pt x="276" y="474"/>
                    </a:lnTo>
                    <a:lnTo>
                      <a:pt x="276" y="471"/>
                    </a:lnTo>
                    <a:lnTo>
                      <a:pt x="277" y="474"/>
                    </a:lnTo>
                    <a:lnTo>
                      <a:pt x="277" y="470"/>
                    </a:lnTo>
                    <a:lnTo>
                      <a:pt x="277" y="474"/>
                    </a:lnTo>
                    <a:lnTo>
                      <a:pt x="277" y="470"/>
                    </a:lnTo>
                    <a:lnTo>
                      <a:pt x="277" y="474"/>
                    </a:lnTo>
                    <a:lnTo>
                      <a:pt x="277" y="471"/>
                    </a:lnTo>
                    <a:lnTo>
                      <a:pt x="278" y="473"/>
                    </a:lnTo>
                    <a:lnTo>
                      <a:pt x="278" y="468"/>
                    </a:lnTo>
                    <a:lnTo>
                      <a:pt x="278" y="473"/>
                    </a:lnTo>
                    <a:lnTo>
                      <a:pt x="278" y="468"/>
                    </a:lnTo>
                    <a:lnTo>
                      <a:pt x="279" y="474"/>
                    </a:lnTo>
                    <a:lnTo>
                      <a:pt x="279" y="470"/>
                    </a:lnTo>
                    <a:lnTo>
                      <a:pt x="279" y="473"/>
                    </a:lnTo>
                    <a:lnTo>
                      <a:pt x="279" y="469"/>
                    </a:lnTo>
                    <a:lnTo>
                      <a:pt x="280" y="473"/>
                    </a:lnTo>
                    <a:lnTo>
                      <a:pt x="280" y="470"/>
                    </a:lnTo>
                    <a:lnTo>
                      <a:pt x="280" y="473"/>
                    </a:lnTo>
                    <a:lnTo>
                      <a:pt x="280" y="469"/>
                    </a:lnTo>
                    <a:lnTo>
                      <a:pt x="280" y="473"/>
                    </a:lnTo>
                    <a:lnTo>
                      <a:pt x="280" y="468"/>
                    </a:lnTo>
                    <a:lnTo>
                      <a:pt x="281" y="472"/>
                    </a:lnTo>
                    <a:lnTo>
                      <a:pt x="281" y="470"/>
                    </a:lnTo>
                    <a:lnTo>
                      <a:pt x="281" y="474"/>
                    </a:lnTo>
                    <a:lnTo>
                      <a:pt x="281" y="469"/>
                    </a:lnTo>
                    <a:lnTo>
                      <a:pt x="282" y="473"/>
                    </a:lnTo>
                    <a:lnTo>
                      <a:pt x="282" y="470"/>
                    </a:lnTo>
                    <a:lnTo>
                      <a:pt x="282" y="474"/>
                    </a:lnTo>
                    <a:lnTo>
                      <a:pt x="282" y="469"/>
                    </a:lnTo>
                    <a:lnTo>
                      <a:pt x="283" y="474"/>
                    </a:lnTo>
                    <a:lnTo>
                      <a:pt x="283" y="469"/>
                    </a:lnTo>
                    <a:lnTo>
                      <a:pt x="283" y="474"/>
                    </a:lnTo>
                    <a:lnTo>
                      <a:pt x="283" y="470"/>
                    </a:lnTo>
                    <a:lnTo>
                      <a:pt x="283" y="474"/>
                    </a:lnTo>
                    <a:lnTo>
                      <a:pt x="283" y="468"/>
                    </a:lnTo>
                    <a:lnTo>
                      <a:pt x="284" y="474"/>
                    </a:lnTo>
                    <a:lnTo>
                      <a:pt x="284" y="471"/>
                    </a:lnTo>
                    <a:lnTo>
                      <a:pt x="284" y="473"/>
                    </a:lnTo>
                    <a:lnTo>
                      <a:pt x="284" y="470"/>
                    </a:lnTo>
                    <a:lnTo>
                      <a:pt x="285" y="474"/>
                    </a:lnTo>
                    <a:lnTo>
                      <a:pt x="285" y="470"/>
                    </a:lnTo>
                    <a:lnTo>
                      <a:pt x="285" y="474"/>
                    </a:lnTo>
                    <a:lnTo>
                      <a:pt x="285" y="469"/>
                    </a:lnTo>
                    <a:lnTo>
                      <a:pt x="286" y="474"/>
                    </a:lnTo>
                    <a:lnTo>
                      <a:pt x="286" y="470"/>
                    </a:lnTo>
                    <a:lnTo>
                      <a:pt x="286" y="473"/>
                    </a:lnTo>
                    <a:lnTo>
                      <a:pt x="286" y="468"/>
                    </a:lnTo>
                    <a:lnTo>
                      <a:pt x="286" y="473"/>
                    </a:lnTo>
                    <a:lnTo>
                      <a:pt x="286" y="470"/>
                    </a:lnTo>
                    <a:lnTo>
                      <a:pt x="287" y="474"/>
                    </a:lnTo>
                    <a:lnTo>
                      <a:pt x="287" y="469"/>
                    </a:lnTo>
                    <a:lnTo>
                      <a:pt x="287" y="474"/>
                    </a:lnTo>
                    <a:lnTo>
                      <a:pt x="287" y="470"/>
                    </a:lnTo>
                    <a:lnTo>
                      <a:pt x="288" y="473"/>
                    </a:lnTo>
                    <a:lnTo>
                      <a:pt x="288" y="470"/>
                    </a:lnTo>
                    <a:lnTo>
                      <a:pt x="288" y="474"/>
                    </a:lnTo>
                    <a:lnTo>
                      <a:pt x="288" y="469"/>
                    </a:lnTo>
                    <a:lnTo>
                      <a:pt x="289" y="473"/>
                    </a:lnTo>
                    <a:lnTo>
                      <a:pt x="289" y="470"/>
                    </a:lnTo>
                    <a:lnTo>
                      <a:pt x="289" y="473"/>
                    </a:lnTo>
                    <a:lnTo>
                      <a:pt x="289" y="470"/>
                    </a:lnTo>
                    <a:lnTo>
                      <a:pt x="289" y="474"/>
                    </a:lnTo>
                    <a:lnTo>
                      <a:pt x="289" y="469"/>
                    </a:lnTo>
                    <a:lnTo>
                      <a:pt x="290" y="473"/>
                    </a:lnTo>
                    <a:lnTo>
                      <a:pt x="290" y="470"/>
                    </a:lnTo>
                    <a:lnTo>
                      <a:pt x="290" y="474"/>
                    </a:lnTo>
                    <a:lnTo>
                      <a:pt x="290" y="470"/>
                    </a:lnTo>
                    <a:lnTo>
                      <a:pt x="291" y="474"/>
                    </a:lnTo>
                    <a:lnTo>
                      <a:pt x="291" y="468"/>
                    </a:lnTo>
                    <a:lnTo>
                      <a:pt x="291" y="474"/>
                    </a:lnTo>
                    <a:lnTo>
                      <a:pt x="291" y="470"/>
                    </a:lnTo>
                    <a:lnTo>
                      <a:pt x="292" y="473"/>
                    </a:lnTo>
                    <a:lnTo>
                      <a:pt x="292" y="470"/>
                    </a:lnTo>
                    <a:lnTo>
                      <a:pt x="292" y="473"/>
                    </a:lnTo>
                    <a:lnTo>
                      <a:pt x="292" y="469"/>
                    </a:lnTo>
                    <a:lnTo>
                      <a:pt x="293" y="473"/>
                    </a:lnTo>
                    <a:lnTo>
                      <a:pt x="293" y="468"/>
                    </a:lnTo>
                    <a:lnTo>
                      <a:pt x="293" y="473"/>
                    </a:lnTo>
                    <a:lnTo>
                      <a:pt x="293" y="471"/>
                    </a:lnTo>
                    <a:lnTo>
                      <a:pt x="293" y="473"/>
                    </a:lnTo>
                    <a:lnTo>
                      <a:pt x="293" y="469"/>
                    </a:lnTo>
                    <a:lnTo>
                      <a:pt x="294" y="474"/>
                    </a:lnTo>
                    <a:lnTo>
                      <a:pt x="294" y="470"/>
                    </a:lnTo>
                    <a:lnTo>
                      <a:pt x="294" y="474"/>
                    </a:lnTo>
                    <a:lnTo>
                      <a:pt x="294" y="471"/>
                    </a:lnTo>
                    <a:lnTo>
                      <a:pt x="295" y="474"/>
                    </a:lnTo>
                    <a:lnTo>
                      <a:pt x="295" y="471"/>
                    </a:lnTo>
                    <a:lnTo>
                      <a:pt x="295" y="474"/>
                    </a:lnTo>
                    <a:lnTo>
                      <a:pt x="295" y="471"/>
                    </a:lnTo>
                    <a:lnTo>
                      <a:pt x="296" y="473"/>
                    </a:lnTo>
                    <a:lnTo>
                      <a:pt x="296" y="469"/>
                    </a:lnTo>
                    <a:lnTo>
                      <a:pt x="296" y="474"/>
                    </a:lnTo>
                    <a:lnTo>
                      <a:pt x="296" y="469"/>
                    </a:lnTo>
                    <a:lnTo>
                      <a:pt x="296" y="473"/>
                    </a:lnTo>
                    <a:lnTo>
                      <a:pt x="296" y="469"/>
                    </a:lnTo>
                    <a:lnTo>
                      <a:pt x="297" y="473"/>
                    </a:lnTo>
                    <a:lnTo>
                      <a:pt x="297" y="470"/>
                    </a:lnTo>
                    <a:lnTo>
                      <a:pt x="297" y="474"/>
                    </a:lnTo>
                    <a:lnTo>
                      <a:pt x="297" y="469"/>
                    </a:lnTo>
                    <a:lnTo>
                      <a:pt x="298" y="473"/>
                    </a:lnTo>
                    <a:lnTo>
                      <a:pt x="298" y="472"/>
                    </a:lnTo>
                    <a:lnTo>
                      <a:pt x="298" y="473"/>
                    </a:lnTo>
                    <a:lnTo>
                      <a:pt x="298" y="470"/>
                    </a:lnTo>
                    <a:lnTo>
                      <a:pt x="299" y="474"/>
                    </a:lnTo>
                    <a:lnTo>
                      <a:pt x="299" y="471"/>
                    </a:lnTo>
                    <a:lnTo>
                      <a:pt x="299" y="474"/>
                    </a:lnTo>
                    <a:lnTo>
                      <a:pt x="299" y="468"/>
                    </a:lnTo>
                    <a:lnTo>
                      <a:pt x="299" y="474"/>
                    </a:lnTo>
                    <a:lnTo>
                      <a:pt x="299" y="470"/>
                    </a:lnTo>
                    <a:lnTo>
                      <a:pt x="300" y="474"/>
                    </a:lnTo>
                    <a:lnTo>
                      <a:pt x="300" y="470"/>
                    </a:lnTo>
                    <a:lnTo>
                      <a:pt x="300" y="474"/>
                    </a:lnTo>
                    <a:lnTo>
                      <a:pt x="300" y="470"/>
                    </a:lnTo>
                    <a:lnTo>
                      <a:pt x="301" y="473"/>
                    </a:lnTo>
                    <a:lnTo>
                      <a:pt x="301" y="469"/>
                    </a:lnTo>
                    <a:lnTo>
                      <a:pt x="301" y="474"/>
                    </a:lnTo>
                    <a:lnTo>
                      <a:pt x="301" y="469"/>
                    </a:lnTo>
                    <a:lnTo>
                      <a:pt x="302" y="473"/>
                    </a:lnTo>
                    <a:lnTo>
                      <a:pt x="302" y="471"/>
                    </a:lnTo>
                    <a:lnTo>
                      <a:pt x="302" y="473"/>
                    </a:lnTo>
                    <a:lnTo>
                      <a:pt x="302" y="470"/>
                    </a:lnTo>
                    <a:lnTo>
                      <a:pt x="302" y="474"/>
                    </a:lnTo>
                    <a:lnTo>
                      <a:pt x="302" y="469"/>
                    </a:lnTo>
                    <a:lnTo>
                      <a:pt x="303" y="472"/>
                    </a:lnTo>
                    <a:lnTo>
                      <a:pt x="303" y="469"/>
                    </a:lnTo>
                    <a:lnTo>
                      <a:pt x="303" y="473"/>
                    </a:lnTo>
                    <a:lnTo>
                      <a:pt x="303" y="470"/>
                    </a:lnTo>
                    <a:lnTo>
                      <a:pt x="304" y="472"/>
                    </a:lnTo>
                    <a:lnTo>
                      <a:pt x="304" y="471"/>
                    </a:lnTo>
                    <a:lnTo>
                      <a:pt x="304" y="474"/>
                    </a:lnTo>
                    <a:lnTo>
                      <a:pt x="304" y="470"/>
                    </a:lnTo>
                    <a:lnTo>
                      <a:pt x="305" y="473"/>
                    </a:lnTo>
                    <a:lnTo>
                      <a:pt x="305" y="470"/>
                    </a:lnTo>
                    <a:lnTo>
                      <a:pt x="305" y="474"/>
                    </a:lnTo>
                    <a:lnTo>
                      <a:pt x="305" y="469"/>
                    </a:lnTo>
                    <a:lnTo>
                      <a:pt x="306" y="474"/>
                    </a:lnTo>
                    <a:lnTo>
                      <a:pt x="306" y="470"/>
                    </a:lnTo>
                    <a:lnTo>
                      <a:pt x="306" y="473"/>
                    </a:lnTo>
                    <a:lnTo>
                      <a:pt x="306" y="469"/>
                    </a:lnTo>
                    <a:lnTo>
                      <a:pt x="306" y="473"/>
                    </a:lnTo>
                    <a:lnTo>
                      <a:pt x="306" y="468"/>
                    </a:lnTo>
                    <a:lnTo>
                      <a:pt x="307" y="474"/>
                    </a:lnTo>
                    <a:lnTo>
                      <a:pt x="307" y="468"/>
                    </a:lnTo>
                    <a:lnTo>
                      <a:pt x="307" y="474"/>
                    </a:lnTo>
                    <a:lnTo>
                      <a:pt x="307" y="472"/>
                    </a:lnTo>
                    <a:lnTo>
                      <a:pt x="308" y="474"/>
                    </a:lnTo>
                    <a:lnTo>
                      <a:pt x="308" y="471"/>
                    </a:lnTo>
                    <a:lnTo>
                      <a:pt x="308" y="473"/>
                    </a:lnTo>
                    <a:lnTo>
                      <a:pt x="308" y="469"/>
                    </a:lnTo>
                    <a:lnTo>
                      <a:pt x="309" y="474"/>
                    </a:lnTo>
                    <a:lnTo>
                      <a:pt x="309" y="469"/>
                    </a:lnTo>
                    <a:lnTo>
                      <a:pt x="309" y="473"/>
                    </a:lnTo>
                    <a:lnTo>
                      <a:pt x="309" y="471"/>
                    </a:lnTo>
                    <a:lnTo>
                      <a:pt x="309" y="474"/>
                    </a:lnTo>
                    <a:lnTo>
                      <a:pt x="309" y="470"/>
                    </a:lnTo>
                    <a:lnTo>
                      <a:pt x="310" y="473"/>
                    </a:lnTo>
                    <a:lnTo>
                      <a:pt x="310" y="470"/>
                    </a:lnTo>
                    <a:lnTo>
                      <a:pt x="310" y="473"/>
                    </a:lnTo>
                    <a:lnTo>
                      <a:pt x="310" y="470"/>
                    </a:lnTo>
                    <a:lnTo>
                      <a:pt x="311" y="473"/>
                    </a:lnTo>
                    <a:lnTo>
                      <a:pt x="311" y="471"/>
                    </a:lnTo>
                    <a:lnTo>
                      <a:pt x="311" y="473"/>
                    </a:lnTo>
                    <a:lnTo>
                      <a:pt x="311" y="470"/>
                    </a:lnTo>
                    <a:lnTo>
                      <a:pt x="312" y="473"/>
                    </a:lnTo>
                    <a:lnTo>
                      <a:pt x="312" y="470"/>
                    </a:lnTo>
                    <a:lnTo>
                      <a:pt x="312" y="473"/>
                    </a:lnTo>
                    <a:lnTo>
                      <a:pt x="312" y="469"/>
                    </a:lnTo>
                    <a:lnTo>
                      <a:pt x="312" y="473"/>
                    </a:lnTo>
                    <a:lnTo>
                      <a:pt x="312" y="469"/>
                    </a:lnTo>
                    <a:lnTo>
                      <a:pt x="313" y="474"/>
                    </a:lnTo>
                    <a:lnTo>
                      <a:pt x="313" y="471"/>
                    </a:lnTo>
                    <a:lnTo>
                      <a:pt x="313" y="474"/>
                    </a:lnTo>
                    <a:lnTo>
                      <a:pt x="313" y="471"/>
                    </a:lnTo>
                    <a:lnTo>
                      <a:pt x="314" y="473"/>
                    </a:lnTo>
                    <a:lnTo>
                      <a:pt x="314" y="471"/>
                    </a:lnTo>
                    <a:lnTo>
                      <a:pt x="314" y="474"/>
                    </a:lnTo>
                    <a:lnTo>
                      <a:pt x="314" y="470"/>
                    </a:lnTo>
                    <a:lnTo>
                      <a:pt x="315" y="473"/>
                    </a:lnTo>
                    <a:lnTo>
                      <a:pt x="315" y="470"/>
                    </a:lnTo>
                    <a:lnTo>
                      <a:pt x="315" y="474"/>
                    </a:lnTo>
                    <a:lnTo>
                      <a:pt x="315" y="469"/>
                    </a:lnTo>
                    <a:lnTo>
                      <a:pt x="315" y="474"/>
                    </a:lnTo>
                    <a:lnTo>
                      <a:pt x="315" y="469"/>
                    </a:lnTo>
                    <a:lnTo>
                      <a:pt x="316" y="474"/>
                    </a:lnTo>
                    <a:lnTo>
                      <a:pt x="316" y="471"/>
                    </a:lnTo>
                    <a:lnTo>
                      <a:pt x="316" y="473"/>
                    </a:lnTo>
                    <a:lnTo>
                      <a:pt x="316" y="471"/>
                    </a:lnTo>
                    <a:lnTo>
                      <a:pt x="317" y="474"/>
                    </a:lnTo>
                    <a:lnTo>
                      <a:pt x="317" y="471"/>
                    </a:lnTo>
                    <a:lnTo>
                      <a:pt x="317" y="473"/>
                    </a:lnTo>
                    <a:lnTo>
                      <a:pt x="317" y="470"/>
                    </a:lnTo>
                    <a:lnTo>
                      <a:pt x="318" y="473"/>
                    </a:lnTo>
                    <a:lnTo>
                      <a:pt x="318" y="469"/>
                    </a:lnTo>
                    <a:lnTo>
                      <a:pt x="318" y="473"/>
                    </a:lnTo>
                    <a:lnTo>
                      <a:pt x="318" y="470"/>
                    </a:lnTo>
                    <a:lnTo>
                      <a:pt x="318" y="473"/>
                    </a:lnTo>
                    <a:lnTo>
                      <a:pt x="318" y="469"/>
                    </a:lnTo>
                    <a:lnTo>
                      <a:pt x="319" y="474"/>
                    </a:lnTo>
                    <a:lnTo>
                      <a:pt x="319" y="325"/>
                    </a:lnTo>
                    <a:lnTo>
                      <a:pt x="319" y="474"/>
                    </a:lnTo>
                    <a:lnTo>
                      <a:pt x="319" y="469"/>
                    </a:lnTo>
                    <a:lnTo>
                      <a:pt x="320" y="473"/>
                    </a:lnTo>
                    <a:lnTo>
                      <a:pt x="320" y="471"/>
                    </a:lnTo>
                    <a:lnTo>
                      <a:pt x="320" y="473"/>
                    </a:lnTo>
                    <a:lnTo>
                      <a:pt x="320" y="470"/>
                    </a:lnTo>
                    <a:lnTo>
                      <a:pt x="321" y="474"/>
                    </a:lnTo>
                    <a:lnTo>
                      <a:pt x="321" y="470"/>
                    </a:lnTo>
                    <a:lnTo>
                      <a:pt x="321" y="473"/>
                    </a:lnTo>
                    <a:lnTo>
                      <a:pt x="321" y="470"/>
                    </a:lnTo>
                    <a:lnTo>
                      <a:pt x="322" y="473"/>
                    </a:lnTo>
                    <a:lnTo>
                      <a:pt x="322" y="470"/>
                    </a:lnTo>
                    <a:lnTo>
                      <a:pt x="322" y="473"/>
                    </a:lnTo>
                    <a:lnTo>
                      <a:pt x="322" y="470"/>
                    </a:lnTo>
                    <a:lnTo>
                      <a:pt x="322" y="474"/>
                    </a:lnTo>
                    <a:lnTo>
                      <a:pt x="322" y="470"/>
                    </a:lnTo>
                    <a:lnTo>
                      <a:pt x="323" y="474"/>
                    </a:lnTo>
                    <a:lnTo>
                      <a:pt x="323" y="472"/>
                    </a:lnTo>
                    <a:lnTo>
                      <a:pt x="323" y="474"/>
                    </a:lnTo>
                    <a:lnTo>
                      <a:pt x="323" y="472"/>
                    </a:lnTo>
                    <a:lnTo>
                      <a:pt x="324" y="474"/>
                    </a:lnTo>
                    <a:lnTo>
                      <a:pt x="324" y="468"/>
                    </a:lnTo>
                    <a:lnTo>
                      <a:pt x="324" y="474"/>
                    </a:lnTo>
                    <a:lnTo>
                      <a:pt x="324" y="468"/>
                    </a:lnTo>
                    <a:lnTo>
                      <a:pt x="325" y="474"/>
                    </a:lnTo>
                    <a:lnTo>
                      <a:pt x="325" y="470"/>
                    </a:lnTo>
                    <a:lnTo>
                      <a:pt x="325" y="473"/>
                    </a:lnTo>
                    <a:lnTo>
                      <a:pt x="325" y="471"/>
                    </a:lnTo>
                    <a:lnTo>
                      <a:pt x="325" y="473"/>
                    </a:lnTo>
                    <a:lnTo>
                      <a:pt x="325" y="469"/>
                    </a:lnTo>
                    <a:lnTo>
                      <a:pt x="326" y="473"/>
                    </a:lnTo>
                    <a:lnTo>
                      <a:pt x="326" y="470"/>
                    </a:lnTo>
                    <a:lnTo>
                      <a:pt x="326" y="474"/>
                    </a:lnTo>
                    <a:lnTo>
                      <a:pt x="326" y="470"/>
                    </a:lnTo>
                    <a:lnTo>
                      <a:pt x="327" y="474"/>
                    </a:lnTo>
                    <a:lnTo>
                      <a:pt x="327" y="472"/>
                    </a:lnTo>
                    <a:lnTo>
                      <a:pt x="327" y="474"/>
                    </a:lnTo>
                    <a:lnTo>
                      <a:pt x="327" y="473"/>
                    </a:lnTo>
                    <a:lnTo>
                      <a:pt x="328" y="473"/>
                    </a:lnTo>
                    <a:lnTo>
                      <a:pt x="328" y="469"/>
                    </a:lnTo>
                    <a:lnTo>
                      <a:pt x="328" y="474"/>
                    </a:lnTo>
                    <a:lnTo>
                      <a:pt x="328" y="470"/>
                    </a:lnTo>
                    <a:lnTo>
                      <a:pt x="328" y="474"/>
                    </a:lnTo>
                    <a:lnTo>
                      <a:pt x="328" y="470"/>
                    </a:lnTo>
                    <a:lnTo>
                      <a:pt x="329" y="474"/>
                    </a:lnTo>
                    <a:lnTo>
                      <a:pt x="329" y="471"/>
                    </a:lnTo>
                    <a:lnTo>
                      <a:pt x="329" y="474"/>
                    </a:lnTo>
                    <a:lnTo>
                      <a:pt x="329" y="470"/>
                    </a:lnTo>
                    <a:lnTo>
                      <a:pt x="330" y="473"/>
                    </a:lnTo>
                    <a:lnTo>
                      <a:pt x="330" y="470"/>
                    </a:lnTo>
                    <a:lnTo>
                      <a:pt x="330" y="473"/>
                    </a:lnTo>
                    <a:lnTo>
                      <a:pt x="330" y="469"/>
                    </a:lnTo>
                    <a:lnTo>
                      <a:pt x="331" y="474"/>
                    </a:lnTo>
                    <a:lnTo>
                      <a:pt x="331" y="469"/>
                    </a:lnTo>
                    <a:lnTo>
                      <a:pt x="331" y="474"/>
                    </a:lnTo>
                    <a:lnTo>
                      <a:pt x="331" y="470"/>
                    </a:lnTo>
                    <a:lnTo>
                      <a:pt x="331" y="474"/>
                    </a:lnTo>
                    <a:lnTo>
                      <a:pt x="331" y="470"/>
                    </a:lnTo>
                    <a:lnTo>
                      <a:pt x="332" y="473"/>
                    </a:lnTo>
                    <a:lnTo>
                      <a:pt x="332" y="470"/>
                    </a:lnTo>
                    <a:lnTo>
                      <a:pt x="332" y="474"/>
                    </a:lnTo>
                    <a:lnTo>
                      <a:pt x="332" y="469"/>
                    </a:lnTo>
                    <a:lnTo>
                      <a:pt x="333" y="473"/>
                    </a:lnTo>
                    <a:lnTo>
                      <a:pt x="333" y="470"/>
                    </a:lnTo>
                    <a:lnTo>
                      <a:pt x="333" y="474"/>
                    </a:lnTo>
                    <a:lnTo>
                      <a:pt x="333" y="469"/>
                    </a:lnTo>
                    <a:lnTo>
                      <a:pt x="334" y="474"/>
                    </a:lnTo>
                    <a:lnTo>
                      <a:pt x="334" y="470"/>
                    </a:lnTo>
                    <a:lnTo>
                      <a:pt x="334" y="474"/>
                    </a:lnTo>
                    <a:lnTo>
                      <a:pt x="334" y="356"/>
                    </a:lnTo>
                    <a:lnTo>
                      <a:pt x="335" y="473"/>
                    </a:lnTo>
                    <a:lnTo>
                      <a:pt x="335" y="471"/>
                    </a:lnTo>
                    <a:lnTo>
                      <a:pt x="335" y="474"/>
                    </a:lnTo>
                    <a:lnTo>
                      <a:pt x="335" y="470"/>
                    </a:lnTo>
                    <a:lnTo>
                      <a:pt x="335" y="473"/>
                    </a:lnTo>
                    <a:lnTo>
                      <a:pt x="335" y="470"/>
                    </a:lnTo>
                    <a:lnTo>
                      <a:pt x="336" y="474"/>
                    </a:lnTo>
                    <a:lnTo>
                      <a:pt x="336" y="470"/>
                    </a:lnTo>
                    <a:lnTo>
                      <a:pt x="336" y="473"/>
                    </a:lnTo>
                    <a:lnTo>
                      <a:pt x="336" y="470"/>
                    </a:lnTo>
                    <a:lnTo>
                      <a:pt x="337" y="474"/>
                    </a:lnTo>
                    <a:lnTo>
                      <a:pt x="337" y="471"/>
                    </a:lnTo>
                    <a:lnTo>
                      <a:pt x="337" y="473"/>
                    </a:lnTo>
                    <a:lnTo>
                      <a:pt x="337" y="472"/>
                    </a:lnTo>
                    <a:lnTo>
                      <a:pt x="338" y="473"/>
                    </a:lnTo>
                    <a:lnTo>
                      <a:pt x="338" y="470"/>
                    </a:lnTo>
                    <a:lnTo>
                      <a:pt x="338" y="472"/>
                    </a:lnTo>
                    <a:lnTo>
                      <a:pt x="338" y="469"/>
                    </a:lnTo>
                    <a:lnTo>
                      <a:pt x="338" y="473"/>
                    </a:lnTo>
                    <a:lnTo>
                      <a:pt x="338" y="469"/>
                    </a:lnTo>
                    <a:lnTo>
                      <a:pt x="339" y="473"/>
                    </a:lnTo>
                    <a:lnTo>
                      <a:pt x="339" y="472"/>
                    </a:lnTo>
                    <a:lnTo>
                      <a:pt x="339" y="474"/>
                    </a:lnTo>
                    <a:lnTo>
                      <a:pt x="339" y="470"/>
                    </a:lnTo>
                    <a:lnTo>
                      <a:pt x="340" y="474"/>
                    </a:lnTo>
                    <a:lnTo>
                      <a:pt x="340" y="470"/>
                    </a:lnTo>
                    <a:lnTo>
                      <a:pt x="340" y="474"/>
                    </a:lnTo>
                    <a:lnTo>
                      <a:pt x="340" y="470"/>
                    </a:lnTo>
                    <a:lnTo>
                      <a:pt x="341" y="474"/>
                    </a:lnTo>
                    <a:lnTo>
                      <a:pt x="341" y="470"/>
                    </a:lnTo>
                    <a:lnTo>
                      <a:pt x="341" y="473"/>
                    </a:lnTo>
                    <a:lnTo>
                      <a:pt x="341" y="468"/>
                    </a:lnTo>
                    <a:lnTo>
                      <a:pt x="341" y="474"/>
                    </a:lnTo>
                    <a:lnTo>
                      <a:pt x="341" y="469"/>
                    </a:lnTo>
                    <a:lnTo>
                      <a:pt x="342" y="474"/>
                    </a:lnTo>
                    <a:lnTo>
                      <a:pt x="342" y="470"/>
                    </a:lnTo>
                    <a:lnTo>
                      <a:pt x="342" y="473"/>
                    </a:lnTo>
                    <a:lnTo>
                      <a:pt x="342" y="470"/>
                    </a:lnTo>
                    <a:lnTo>
                      <a:pt x="343" y="473"/>
                    </a:lnTo>
                    <a:lnTo>
                      <a:pt x="343" y="468"/>
                    </a:lnTo>
                    <a:lnTo>
                      <a:pt x="343" y="474"/>
                    </a:lnTo>
                    <a:lnTo>
                      <a:pt x="343" y="470"/>
                    </a:lnTo>
                    <a:lnTo>
                      <a:pt x="344" y="473"/>
                    </a:lnTo>
                    <a:lnTo>
                      <a:pt x="344" y="471"/>
                    </a:lnTo>
                    <a:lnTo>
                      <a:pt x="344" y="473"/>
                    </a:lnTo>
                    <a:lnTo>
                      <a:pt x="344" y="470"/>
                    </a:lnTo>
                    <a:lnTo>
                      <a:pt x="344" y="474"/>
                    </a:lnTo>
                    <a:lnTo>
                      <a:pt x="344" y="471"/>
                    </a:lnTo>
                    <a:lnTo>
                      <a:pt x="345" y="473"/>
                    </a:lnTo>
                    <a:lnTo>
                      <a:pt x="345" y="470"/>
                    </a:lnTo>
                    <a:lnTo>
                      <a:pt x="345" y="473"/>
                    </a:lnTo>
                    <a:lnTo>
                      <a:pt x="345" y="470"/>
                    </a:lnTo>
                    <a:lnTo>
                      <a:pt x="346" y="473"/>
                    </a:lnTo>
                    <a:lnTo>
                      <a:pt x="346" y="470"/>
                    </a:lnTo>
                    <a:lnTo>
                      <a:pt x="346" y="473"/>
                    </a:lnTo>
                    <a:lnTo>
                      <a:pt x="346" y="470"/>
                    </a:lnTo>
                    <a:lnTo>
                      <a:pt x="347" y="474"/>
                    </a:lnTo>
                    <a:lnTo>
                      <a:pt x="347" y="471"/>
                    </a:lnTo>
                    <a:lnTo>
                      <a:pt x="347" y="474"/>
                    </a:lnTo>
                    <a:lnTo>
                      <a:pt x="347" y="469"/>
                    </a:lnTo>
                    <a:lnTo>
                      <a:pt x="347" y="473"/>
                    </a:lnTo>
                    <a:lnTo>
                      <a:pt x="347" y="469"/>
                    </a:lnTo>
                    <a:lnTo>
                      <a:pt x="348" y="474"/>
                    </a:lnTo>
                    <a:lnTo>
                      <a:pt x="348" y="471"/>
                    </a:lnTo>
                    <a:lnTo>
                      <a:pt x="348" y="473"/>
                    </a:lnTo>
                    <a:lnTo>
                      <a:pt x="348" y="471"/>
                    </a:lnTo>
                    <a:lnTo>
                      <a:pt x="349" y="474"/>
                    </a:lnTo>
                    <a:lnTo>
                      <a:pt x="349" y="469"/>
                    </a:lnTo>
                    <a:lnTo>
                      <a:pt x="349" y="474"/>
                    </a:lnTo>
                    <a:lnTo>
                      <a:pt x="349" y="425"/>
                    </a:lnTo>
                    <a:lnTo>
                      <a:pt x="350" y="474"/>
                    </a:lnTo>
                    <a:lnTo>
                      <a:pt x="350" y="456"/>
                    </a:lnTo>
                    <a:lnTo>
                      <a:pt x="350" y="473"/>
                    </a:lnTo>
                    <a:lnTo>
                      <a:pt x="350" y="472"/>
                    </a:lnTo>
                    <a:lnTo>
                      <a:pt x="351" y="474"/>
                    </a:lnTo>
                    <a:lnTo>
                      <a:pt x="351" y="471"/>
                    </a:lnTo>
                    <a:lnTo>
                      <a:pt x="351" y="473"/>
                    </a:lnTo>
                    <a:lnTo>
                      <a:pt x="351" y="470"/>
                    </a:lnTo>
                    <a:lnTo>
                      <a:pt x="351" y="474"/>
                    </a:lnTo>
                    <a:lnTo>
                      <a:pt x="351" y="468"/>
                    </a:lnTo>
                    <a:lnTo>
                      <a:pt x="352" y="474"/>
                    </a:lnTo>
                    <a:lnTo>
                      <a:pt x="352" y="470"/>
                    </a:lnTo>
                    <a:lnTo>
                      <a:pt x="352" y="474"/>
                    </a:lnTo>
                    <a:lnTo>
                      <a:pt x="352" y="470"/>
                    </a:lnTo>
                    <a:lnTo>
                      <a:pt x="353" y="473"/>
                    </a:lnTo>
                    <a:lnTo>
                      <a:pt x="353" y="469"/>
                    </a:lnTo>
                    <a:lnTo>
                      <a:pt x="353" y="473"/>
                    </a:lnTo>
                    <a:lnTo>
                      <a:pt x="353" y="469"/>
                    </a:lnTo>
                    <a:lnTo>
                      <a:pt x="354" y="473"/>
                    </a:lnTo>
                    <a:lnTo>
                      <a:pt x="354" y="471"/>
                    </a:lnTo>
                    <a:lnTo>
                      <a:pt x="354" y="474"/>
                    </a:lnTo>
                    <a:lnTo>
                      <a:pt x="354" y="470"/>
                    </a:lnTo>
                    <a:lnTo>
                      <a:pt x="354" y="474"/>
                    </a:lnTo>
                    <a:lnTo>
                      <a:pt x="354" y="470"/>
                    </a:lnTo>
                    <a:lnTo>
                      <a:pt x="355" y="473"/>
                    </a:lnTo>
                    <a:lnTo>
                      <a:pt x="355" y="470"/>
                    </a:lnTo>
                    <a:lnTo>
                      <a:pt x="355" y="474"/>
                    </a:lnTo>
                    <a:lnTo>
                      <a:pt x="355" y="470"/>
                    </a:lnTo>
                    <a:lnTo>
                      <a:pt x="356" y="474"/>
                    </a:lnTo>
                    <a:lnTo>
                      <a:pt x="356" y="471"/>
                    </a:lnTo>
                    <a:lnTo>
                      <a:pt x="356" y="474"/>
                    </a:lnTo>
                    <a:lnTo>
                      <a:pt x="356" y="470"/>
                    </a:lnTo>
                    <a:lnTo>
                      <a:pt x="357" y="474"/>
                    </a:lnTo>
                    <a:lnTo>
                      <a:pt x="357" y="472"/>
                    </a:lnTo>
                    <a:lnTo>
                      <a:pt x="357" y="473"/>
                    </a:lnTo>
                    <a:lnTo>
                      <a:pt x="357" y="470"/>
                    </a:lnTo>
                    <a:lnTo>
                      <a:pt x="357" y="472"/>
                    </a:lnTo>
                    <a:lnTo>
                      <a:pt x="357" y="470"/>
                    </a:lnTo>
                    <a:lnTo>
                      <a:pt x="358" y="473"/>
                    </a:lnTo>
                    <a:lnTo>
                      <a:pt x="358" y="468"/>
                    </a:lnTo>
                    <a:lnTo>
                      <a:pt x="358" y="473"/>
                    </a:lnTo>
                    <a:lnTo>
                      <a:pt x="358" y="469"/>
                    </a:lnTo>
                    <a:lnTo>
                      <a:pt x="359" y="473"/>
                    </a:lnTo>
                    <a:lnTo>
                      <a:pt x="359" y="468"/>
                    </a:lnTo>
                    <a:lnTo>
                      <a:pt x="359" y="474"/>
                    </a:lnTo>
                    <a:lnTo>
                      <a:pt x="359" y="469"/>
                    </a:lnTo>
                    <a:lnTo>
                      <a:pt x="360" y="474"/>
                    </a:lnTo>
                    <a:lnTo>
                      <a:pt x="360" y="470"/>
                    </a:lnTo>
                    <a:lnTo>
                      <a:pt x="360" y="473"/>
                    </a:lnTo>
                    <a:lnTo>
                      <a:pt x="360" y="468"/>
                    </a:lnTo>
                    <a:lnTo>
                      <a:pt x="360" y="473"/>
                    </a:lnTo>
                    <a:lnTo>
                      <a:pt x="360" y="468"/>
                    </a:lnTo>
                    <a:lnTo>
                      <a:pt x="361" y="473"/>
                    </a:lnTo>
                    <a:lnTo>
                      <a:pt x="361" y="470"/>
                    </a:lnTo>
                    <a:lnTo>
                      <a:pt x="361" y="474"/>
                    </a:lnTo>
                    <a:lnTo>
                      <a:pt x="361" y="470"/>
                    </a:lnTo>
                    <a:lnTo>
                      <a:pt x="362" y="473"/>
                    </a:lnTo>
                    <a:lnTo>
                      <a:pt x="362" y="471"/>
                    </a:lnTo>
                    <a:lnTo>
                      <a:pt x="362" y="473"/>
                    </a:lnTo>
                    <a:lnTo>
                      <a:pt x="362" y="471"/>
                    </a:lnTo>
                    <a:lnTo>
                      <a:pt x="363" y="474"/>
                    </a:lnTo>
                    <a:lnTo>
                      <a:pt x="363" y="468"/>
                    </a:lnTo>
                    <a:lnTo>
                      <a:pt x="363" y="474"/>
                    </a:lnTo>
                    <a:lnTo>
                      <a:pt x="363" y="471"/>
                    </a:lnTo>
                    <a:lnTo>
                      <a:pt x="363" y="474"/>
                    </a:lnTo>
                    <a:lnTo>
                      <a:pt x="363" y="470"/>
                    </a:lnTo>
                    <a:lnTo>
                      <a:pt x="364" y="473"/>
                    </a:lnTo>
                    <a:lnTo>
                      <a:pt x="364" y="470"/>
                    </a:lnTo>
                    <a:lnTo>
                      <a:pt x="364" y="473"/>
                    </a:lnTo>
                    <a:lnTo>
                      <a:pt x="364" y="459"/>
                    </a:lnTo>
                    <a:lnTo>
                      <a:pt x="365" y="474"/>
                    </a:lnTo>
                    <a:lnTo>
                      <a:pt x="365" y="456"/>
                    </a:lnTo>
                    <a:lnTo>
                      <a:pt x="365" y="474"/>
                    </a:lnTo>
                    <a:lnTo>
                      <a:pt x="365" y="470"/>
                    </a:lnTo>
                    <a:lnTo>
                      <a:pt x="366" y="473"/>
                    </a:lnTo>
                    <a:lnTo>
                      <a:pt x="366" y="471"/>
                    </a:lnTo>
                    <a:lnTo>
                      <a:pt x="366" y="473"/>
                    </a:lnTo>
                    <a:lnTo>
                      <a:pt x="366" y="470"/>
                    </a:lnTo>
                    <a:lnTo>
                      <a:pt x="367" y="474"/>
                    </a:lnTo>
                    <a:lnTo>
                      <a:pt x="367" y="471"/>
                    </a:lnTo>
                    <a:lnTo>
                      <a:pt x="367" y="474"/>
                    </a:lnTo>
                    <a:lnTo>
                      <a:pt x="367" y="471"/>
                    </a:lnTo>
                    <a:lnTo>
                      <a:pt x="367" y="473"/>
                    </a:lnTo>
                    <a:lnTo>
                      <a:pt x="367" y="471"/>
                    </a:lnTo>
                    <a:lnTo>
                      <a:pt x="368" y="473"/>
                    </a:lnTo>
                    <a:lnTo>
                      <a:pt x="368" y="469"/>
                    </a:lnTo>
                    <a:lnTo>
                      <a:pt x="368" y="474"/>
                    </a:lnTo>
                    <a:lnTo>
                      <a:pt x="368" y="470"/>
                    </a:lnTo>
                    <a:lnTo>
                      <a:pt x="369" y="474"/>
                    </a:lnTo>
                    <a:lnTo>
                      <a:pt x="369" y="470"/>
                    </a:lnTo>
                    <a:lnTo>
                      <a:pt x="369" y="474"/>
                    </a:lnTo>
                    <a:lnTo>
                      <a:pt x="369" y="470"/>
                    </a:lnTo>
                    <a:lnTo>
                      <a:pt x="370" y="474"/>
                    </a:lnTo>
                    <a:lnTo>
                      <a:pt x="370" y="470"/>
                    </a:lnTo>
                    <a:lnTo>
                      <a:pt x="370" y="474"/>
                    </a:lnTo>
                    <a:lnTo>
                      <a:pt x="370" y="469"/>
                    </a:lnTo>
                    <a:lnTo>
                      <a:pt x="370" y="473"/>
                    </a:lnTo>
                    <a:lnTo>
                      <a:pt x="370" y="471"/>
                    </a:lnTo>
                    <a:lnTo>
                      <a:pt x="371" y="473"/>
                    </a:lnTo>
                    <a:lnTo>
                      <a:pt x="371" y="471"/>
                    </a:lnTo>
                    <a:lnTo>
                      <a:pt x="371" y="474"/>
                    </a:lnTo>
                    <a:lnTo>
                      <a:pt x="371" y="470"/>
                    </a:lnTo>
                    <a:lnTo>
                      <a:pt x="372" y="474"/>
                    </a:lnTo>
                    <a:lnTo>
                      <a:pt x="372" y="470"/>
                    </a:lnTo>
                    <a:lnTo>
                      <a:pt x="372" y="474"/>
                    </a:lnTo>
                    <a:lnTo>
                      <a:pt x="372" y="469"/>
                    </a:lnTo>
                    <a:lnTo>
                      <a:pt x="373" y="473"/>
                    </a:lnTo>
                    <a:lnTo>
                      <a:pt x="373" y="470"/>
                    </a:lnTo>
                    <a:lnTo>
                      <a:pt x="373" y="473"/>
                    </a:lnTo>
                    <a:lnTo>
                      <a:pt x="373" y="471"/>
                    </a:lnTo>
                    <a:lnTo>
                      <a:pt x="373" y="474"/>
                    </a:lnTo>
                    <a:lnTo>
                      <a:pt x="373" y="470"/>
                    </a:lnTo>
                    <a:lnTo>
                      <a:pt x="374" y="474"/>
                    </a:lnTo>
                    <a:lnTo>
                      <a:pt x="374" y="472"/>
                    </a:lnTo>
                    <a:lnTo>
                      <a:pt x="374" y="474"/>
                    </a:lnTo>
                    <a:lnTo>
                      <a:pt x="374" y="471"/>
                    </a:lnTo>
                    <a:lnTo>
                      <a:pt x="375" y="474"/>
                    </a:lnTo>
                    <a:lnTo>
                      <a:pt x="375" y="471"/>
                    </a:lnTo>
                    <a:lnTo>
                      <a:pt x="375" y="474"/>
                    </a:lnTo>
                    <a:lnTo>
                      <a:pt x="375" y="470"/>
                    </a:lnTo>
                    <a:lnTo>
                      <a:pt x="376" y="473"/>
                    </a:lnTo>
                    <a:lnTo>
                      <a:pt x="376" y="471"/>
                    </a:lnTo>
                    <a:lnTo>
                      <a:pt x="376" y="474"/>
                    </a:lnTo>
                    <a:lnTo>
                      <a:pt x="376" y="468"/>
                    </a:lnTo>
                    <a:lnTo>
                      <a:pt x="376" y="473"/>
                    </a:lnTo>
                    <a:lnTo>
                      <a:pt x="376" y="470"/>
                    </a:lnTo>
                    <a:lnTo>
                      <a:pt x="377" y="473"/>
                    </a:lnTo>
                    <a:lnTo>
                      <a:pt x="377" y="471"/>
                    </a:lnTo>
                    <a:lnTo>
                      <a:pt x="377" y="474"/>
                    </a:lnTo>
                    <a:lnTo>
                      <a:pt x="377" y="468"/>
                    </a:lnTo>
                    <a:lnTo>
                      <a:pt x="378" y="473"/>
                    </a:lnTo>
                    <a:lnTo>
                      <a:pt x="378" y="470"/>
                    </a:lnTo>
                    <a:lnTo>
                      <a:pt x="378" y="473"/>
                    </a:lnTo>
                    <a:lnTo>
                      <a:pt x="378" y="470"/>
                    </a:lnTo>
                    <a:lnTo>
                      <a:pt x="379" y="473"/>
                    </a:lnTo>
                    <a:lnTo>
                      <a:pt x="379" y="470"/>
                    </a:lnTo>
                    <a:lnTo>
                      <a:pt x="379" y="472"/>
                    </a:lnTo>
                    <a:lnTo>
                      <a:pt x="379" y="469"/>
                    </a:lnTo>
                    <a:lnTo>
                      <a:pt x="380" y="473"/>
                    </a:lnTo>
                    <a:lnTo>
                      <a:pt x="380" y="470"/>
                    </a:lnTo>
                    <a:lnTo>
                      <a:pt x="380" y="474"/>
                    </a:lnTo>
                    <a:lnTo>
                      <a:pt x="380" y="465"/>
                    </a:lnTo>
                    <a:lnTo>
                      <a:pt x="380" y="474"/>
                    </a:lnTo>
                    <a:lnTo>
                      <a:pt x="380" y="467"/>
                    </a:lnTo>
                    <a:lnTo>
                      <a:pt x="381" y="474"/>
                    </a:lnTo>
                    <a:lnTo>
                      <a:pt x="381" y="470"/>
                    </a:lnTo>
                    <a:lnTo>
                      <a:pt x="381" y="474"/>
                    </a:lnTo>
                    <a:lnTo>
                      <a:pt x="381" y="469"/>
                    </a:lnTo>
                    <a:lnTo>
                      <a:pt x="382" y="474"/>
                    </a:lnTo>
                    <a:lnTo>
                      <a:pt x="382" y="469"/>
                    </a:lnTo>
                    <a:lnTo>
                      <a:pt x="382" y="474"/>
                    </a:lnTo>
                    <a:lnTo>
                      <a:pt x="382" y="469"/>
                    </a:lnTo>
                    <a:lnTo>
                      <a:pt x="383" y="474"/>
                    </a:lnTo>
                    <a:lnTo>
                      <a:pt x="383" y="468"/>
                    </a:lnTo>
                    <a:lnTo>
                      <a:pt x="383" y="474"/>
                    </a:lnTo>
                    <a:lnTo>
                      <a:pt x="383" y="469"/>
                    </a:lnTo>
                    <a:lnTo>
                      <a:pt x="383" y="473"/>
                    </a:lnTo>
                    <a:lnTo>
                      <a:pt x="383" y="470"/>
                    </a:lnTo>
                    <a:lnTo>
                      <a:pt x="384" y="474"/>
                    </a:lnTo>
                    <a:lnTo>
                      <a:pt x="384" y="470"/>
                    </a:lnTo>
                    <a:lnTo>
                      <a:pt x="384" y="473"/>
                    </a:lnTo>
                    <a:lnTo>
                      <a:pt x="384" y="469"/>
                    </a:lnTo>
                    <a:lnTo>
                      <a:pt x="385" y="473"/>
                    </a:lnTo>
                    <a:lnTo>
                      <a:pt x="385" y="470"/>
                    </a:lnTo>
                    <a:lnTo>
                      <a:pt x="385" y="473"/>
                    </a:lnTo>
                    <a:lnTo>
                      <a:pt x="385" y="471"/>
                    </a:lnTo>
                    <a:lnTo>
                      <a:pt x="386" y="474"/>
                    </a:lnTo>
                    <a:lnTo>
                      <a:pt x="386" y="470"/>
                    </a:lnTo>
                    <a:lnTo>
                      <a:pt x="386" y="474"/>
                    </a:lnTo>
                    <a:lnTo>
                      <a:pt x="386" y="470"/>
                    </a:lnTo>
                    <a:lnTo>
                      <a:pt x="386" y="473"/>
                    </a:lnTo>
                    <a:lnTo>
                      <a:pt x="386" y="469"/>
                    </a:lnTo>
                    <a:lnTo>
                      <a:pt x="387" y="474"/>
                    </a:lnTo>
                    <a:lnTo>
                      <a:pt x="387" y="470"/>
                    </a:lnTo>
                    <a:lnTo>
                      <a:pt x="387" y="473"/>
                    </a:lnTo>
                    <a:lnTo>
                      <a:pt x="387" y="470"/>
                    </a:lnTo>
                    <a:lnTo>
                      <a:pt x="388" y="473"/>
                    </a:lnTo>
                    <a:lnTo>
                      <a:pt x="388" y="470"/>
                    </a:lnTo>
                    <a:lnTo>
                      <a:pt x="388" y="473"/>
                    </a:lnTo>
                    <a:lnTo>
                      <a:pt x="388" y="471"/>
                    </a:lnTo>
                    <a:lnTo>
                      <a:pt x="389" y="473"/>
                    </a:lnTo>
                    <a:lnTo>
                      <a:pt x="389" y="469"/>
                    </a:lnTo>
                    <a:lnTo>
                      <a:pt x="389" y="473"/>
                    </a:lnTo>
                    <a:lnTo>
                      <a:pt x="389" y="471"/>
                    </a:lnTo>
                    <a:lnTo>
                      <a:pt x="389" y="474"/>
                    </a:lnTo>
                    <a:lnTo>
                      <a:pt x="389" y="468"/>
                    </a:lnTo>
                    <a:lnTo>
                      <a:pt x="390" y="473"/>
                    </a:lnTo>
                    <a:lnTo>
                      <a:pt x="390" y="472"/>
                    </a:lnTo>
                    <a:lnTo>
                      <a:pt x="390" y="473"/>
                    </a:lnTo>
                    <a:lnTo>
                      <a:pt x="390" y="468"/>
                    </a:lnTo>
                    <a:lnTo>
                      <a:pt x="391" y="473"/>
                    </a:lnTo>
                    <a:lnTo>
                      <a:pt x="391" y="470"/>
                    </a:lnTo>
                    <a:lnTo>
                      <a:pt x="391" y="473"/>
                    </a:lnTo>
                    <a:lnTo>
                      <a:pt x="391" y="469"/>
                    </a:lnTo>
                    <a:lnTo>
                      <a:pt x="392" y="474"/>
                    </a:lnTo>
                    <a:lnTo>
                      <a:pt x="392" y="468"/>
                    </a:lnTo>
                    <a:lnTo>
                      <a:pt x="392" y="474"/>
                    </a:lnTo>
                    <a:lnTo>
                      <a:pt x="392" y="469"/>
                    </a:lnTo>
                    <a:lnTo>
                      <a:pt x="392" y="473"/>
                    </a:lnTo>
                    <a:lnTo>
                      <a:pt x="392" y="470"/>
                    </a:lnTo>
                    <a:lnTo>
                      <a:pt x="393" y="474"/>
                    </a:lnTo>
                    <a:lnTo>
                      <a:pt x="393" y="471"/>
                    </a:lnTo>
                    <a:lnTo>
                      <a:pt x="393" y="474"/>
                    </a:lnTo>
                    <a:lnTo>
                      <a:pt x="393" y="471"/>
                    </a:lnTo>
                    <a:lnTo>
                      <a:pt x="394" y="474"/>
                    </a:lnTo>
                    <a:lnTo>
                      <a:pt x="394" y="470"/>
                    </a:lnTo>
                    <a:lnTo>
                      <a:pt x="394" y="473"/>
                    </a:lnTo>
                    <a:lnTo>
                      <a:pt x="394" y="470"/>
                    </a:lnTo>
                    <a:lnTo>
                      <a:pt x="395" y="474"/>
                    </a:lnTo>
                    <a:lnTo>
                      <a:pt x="395" y="383"/>
                    </a:lnTo>
                    <a:lnTo>
                      <a:pt x="395" y="474"/>
                    </a:lnTo>
                    <a:lnTo>
                      <a:pt x="395" y="454"/>
                    </a:lnTo>
                    <a:lnTo>
                      <a:pt x="396" y="473"/>
                    </a:lnTo>
                    <a:lnTo>
                      <a:pt x="396" y="471"/>
                    </a:lnTo>
                    <a:lnTo>
                      <a:pt x="396" y="474"/>
                    </a:lnTo>
                    <a:lnTo>
                      <a:pt x="396" y="471"/>
                    </a:lnTo>
                    <a:lnTo>
                      <a:pt x="396" y="473"/>
                    </a:lnTo>
                    <a:lnTo>
                      <a:pt x="396" y="469"/>
                    </a:lnTo>
                    <a:lnTo>
                      <a:pt x="397" y="473"/>
                    </a:lnTo>
                    <a:lnTo>
                      <a:pt x="397" y="470"/>
                    </a:lnTo>
                    <a:lnTo>
                      <a:pt x="397" y="473"/>
                    </a:lnTo>
                    <a:lnTo>
                      <a:pt x="397" y="470"/>
                    </a:lnTo>
                    <a:lnTo>
                      <a:pt x="398" y="473"/>
                    </a:lnTo>
                    <a:lnTo>
                      <a:pt x="398" y="470"/>
                    </a:lnTo>
                    <a:lnTo>
                      <a:pt x="398" y="473"/>
                    </a:lnTo>
                    <a:lnTo>
                      <a:pt x="398" y="471"/>
                    </a:lnTo>
                    <a:lnTo>
                      <a:pt x="399" y="474"/>
                    </a:lnTo>
                    <a:lnTo>
                      <a:pt x="399" y="470"/>
                    </a:lnTo>
                    <a:lnTo>
                      <a:pt x="399" y="474"/>
                    </a:lnTo>
                    <a:lnTo>
                      <a:pt x="399" y="471"/>
                    </a:lnTo>
                    <a:lnTo>
                      <a:pt x="399" y="473"/>
                    </a:lnTo>
                    <a:lnTo>
                      <a:pt x="399" y="472"/>
                    </a:lnTo>
                    <a:lnTo>
                      <a:pt x="400" y="472"/>
                    </a:lnTo>
                    <a:lnTo>
                      <a:pt x="400" y="469"/>
                    </a:lnTo>
                    <a:lnTo>
                      <a:pt x="400" y="474"/>
                    </a:lnTo>
                    <a:lnTo>
                      <a:pt x="400" y="471"/>
                    </a:lnTo>
                    <a:lnTo>
                      <a:pt x="401" y="474"/>
                    </a:lnTo>
                    <a:lnTo>
                      <a:pt x="401" y="471"/>
                    </a:lnTo>
                    <a:lnTo>
                      <a:pt x="401" y="474"/>
                    </a:lnTo>
                    <a:lnTo>
                      <a:pt x="401" y="470"/>
                    </a:lnTo>
                    <a:lnTo>
                      <a:pt x="402" y="474"/>
                    </a:lnTo>
                    <a:lnTo>
                      <a:pt x="402" y="471"/>
                    </a:lnTo>
                    <a:lnTo>
                      <a:pt x="402" y="473"/>
                    </a:lnTo>
                    <a:lnTo>
                      <a:pt x="402" y="471"/>
                    </a:lnTo>
                    <a:lnTo>
                      <a:pt x="402" y="474"/>
                    </a:lnTo>
                    <a:lnTo>
                      <a:pt x="402" y="471"/>
                    </a:lnTo>
                    <a:lnTo>
                      <a:pt x="403" y="474"/>
                    </a:lnTo>
                    <a:lnTo>
                      <a:pt x="403" y="471"/>
                    </a:lnTo>
                    <a:lnTo>
                      <a:pt x="403" y="473"/>
                    </a:lnTo>
                    <a:lnTo>
                      <a:pt x="403" y="471"/>
                    </a:lnTo>
                    <a:lnTo>
                      <a:pt x="404" y="474"/>
                    </a:lnTo>
                    <a:lnTo>
                      <a:pt x="404" y="470"/>
                    </a:lnTo>
                    <a:lnTo>
                      <a:pt x="404" y="473"/>
                    </a:lnTo>
                    <a:lnTo>
                      <a:pt x="404" y="472"/>
                    </a:lnTo>
                    <a:lnTo>
                      <a:pt x="405" y="474"/>
                    </a:lnTo>
                    <a:lnTo>
                      <a:pt x="405" y="471"/>
                    </a:lnTo>
                    <a:lnTo>
                      <a:pt x="405" y="474"/>
                    </a:lnTo>
                    <a:lnTo>
                      <a:pt x="405" y="469"/>
                    </a:lnTo>
                    <a:lnTo>
                      <a:pt x="405" y="474"/>
                    </a:lnTo>
                    <a:lnTo>
                      <a:pt x="405" y="469"/>
                    </a:lnTo>
                    <a:lnTo>
                      <a:pt x="406" y="473"/>
                    </a:lnTo>
                    <a:lnTo>
                      <a:pt x="406" y="471"/>
                    </a:lnTo>
                    <a:lnTo>
                      <a:pt x="406" y="473"/>
                    </a:lnTo>
                    <a:lnTo>
                      <a:pt x="406" y="469"/>
                    </a:lnTo>
                    <a:lnTo>
                      <a:pt x="407" y="473"/>
                    </a:lnTo>
                    <a:lnTo>
                      <a:pt x="407" y="468"/>
                    </a:lnTo>
                    <a:lnTo>
                      <a:pt x="407" y="473"/>
                    </a:lnTo>
                    <a:lnTo>
                      <a:pt x="407" y="468"/>
                    </a:lnTo>
                    <a:lnTo>
                      <a:pt x="408" y="474"/>
                    </a:lnTo>
                    <a:lnTo>
                      <a:pt x="408" y="470"/>
                    </a:lnTo>
                    <a:lnTo>
                      <a:pt x="408" y="474"/>
                    </a:lnTo>
                    <a:lnTo>
                      <a:pt x="408" y="470"/>
                    </a:lnTo>
                    <a:lnTo>
                      <a:pt x="408" y="474"/>
                    </a:lnTo>
                    <a:lnTo>
                      <a:pt x="408" y="469"/>
                    </a:lnTo>
                    <a:lnTo>
                      <a:pt x="409" y="473"/>
                    </a:lnTo>
                    <a:lnTo>
                      <a:pt x="409" y="470"/>
                    </a:lnTo>
                    <a:lnTo>
                      <a:pt x="409" y="473"/>
                    </a:lnTo>
                    <a:lnTo>
                      <a:pt x="409" y="470"/>
                    </a:lnTo>
                    <a:lnTo>
                      <a:pt x="410" y="473"/>
                    </a:lnTo>
                    <a:lnTo>
                      <a:pt x="410" y="388"/>
                    </a:lnTo>
                    <a:lnTo>
                      <a:pt x="410" y="473"/>
                    </a:lnTo>
                    <a:lnTo>
                      <a:pt x="410" y="388"/>
                    </a:lnTo>
                    <a:lnTo>
                      <a:pt x="411" y="473"/>
                    </a:lnTo>
                    <a:lnTo>
                      <a:pt x="411" y="469"/>
                    </a:lnTo>
                    <a:lnTo>
                      <a:pt x="411" y="474"/>
                    </a:lnTo>
                    <a:lnTo>
                      <a:pt x="411" y="470"/>
                    </a:lnTo>
                    <a:lnTo>
                      <a:pt x="412" y="474"/>
                    </a:lnTo>
                    <a:lnTo>
                      <a:pt x="412" y="469"/>
                    </a:lnTo>
                    <a:lnTo>
                      <a:pt x="412" y="474"/>
                    </a:lnTo>
                    <a:lnTo>
                      <a:pt x="412" y="469"/>
                    </a:lnTo>
                    <a:lnTo>
                      <a:pt x="412" y="474"/>
                    </a:lnTo>
                    <a:lnTo>
                      <a:pt x="412" y="469"/>
                    </a:lnTo>
                    <a:lnTo>
                      <a:pt x="413" y="473"/>
                    </a:lnTo>
                    <a:lnTo>
                      <a:pt x="413" y="469"/>
                    </a:lnTo>
                    <a:lnTo>
                      <a:pt x="413" y="474"/>
                    </a:lnTo>
                    <a:lnTo>
                      <a:pt x="413" y="471"/>
                    </a:lnTo>
                    <a:lnTo>
                      <a:pt x="414" y="474"/>
                    </a:lnTo>
                    <a:lnTo>
                      <a:pt x="414" y="470"/>
                    </a:lnTo>
                    <a:lnTo>
                      <a:pt x="414" y="474"/>
                    </a:lnTo>
                    <a:lnTo>
                      <a:pt x="414" y="470"/>
                    </a:lnTo>
                    <a:lnTo>
                      <a:pt x="415" y="473"/>
                    </a:lnTo>
                    <a:lnTo>
                      <a:pt x="415" y="470"/>
                    </a:lnTo>
                    <a:lnTo>
                      <a:pt x="415" y="474"/>
                    </a:lnTo>
                    <a:lnTo>
                      <a:pt x="415" y="469"/>
                    </a:lnTo>
                    <a:lnTo>
                      <a:pt x="415" y="474"/>
                    </a:lnTo>
                    <a:lnTo>
                      <a:pt x="415" y="472"/>
                    </a:lnTo>
                    <a:lnTo>
                      <a:pt x="416" y="473"/>
                    </a:lnTo>
                    <a:lnTo>
                      <a:pt x="416" y="469"/>
                    </a:lnTo>
                    <a:lnTo>
                      <a:pt x="416" y="473"/>
                    </a:lnTo>
                    <a:lnTo>
                      <a:pt x="416" y="468"/>
                    </a:lnTo>
                    <a:lnTo>
                      <a:pt x="417" y="474"/>
                    </a:lnTo>
                    <a:lnTo>
                      <a:pt x="417" y="470"/>
                    </a:lnTo>
                    <a:lnTo>
                      <a:pt x="417" y="474"/>
                    </a:lnTo>
                    <a:lnTo>
                      <a:pt x="417" y="469"/>
                    </a:lnTo>
                    <a:lnTo>
                      <a:pt x="418" y="474"/>
                    </a:lnTo>
                    <a:lnTo>
                      <a:pt x="418" y="469"/>
                    </a:lnTo>
                    <a:lnTo>
                      <a:pt x="418" y="474"/>
                    </a:lnTo>
                    <a:lnTo>
                      <a:pt x="418" y="471"/>
                    </a:lnTo>
                    <a:lnTo>
                      <a:pt x="418" y="473"/>
                    </a:lnTo>
                    <a:lnTo>
                      <a:pt x="418" y="469"/>
                    </a:lnTo>
                    <a:lnTo>
                      <a:pt x="419" y="473"/>
                    </a:lnTo>
                    <a:lnTo>
                      <a:pt x="419" y="471"/>
                    </a:lnTo>
                    <a:lnTo>
                      <a:pt x="419" y="473"/>
                    </a:lnTo>
                    <a:lnTo>
                      <a:pt x="419" y="470"/>
                    </a:lnTo>
                    <a:lnTo>
                      <a:pt x="420" y="474"/>
                    </a:lnTo>
                    <a:lnTo>
                      <a:pt x="420" y="470"/>
                    </a:lnTo>
                    <a:lnTo>
                      <a:pt x="420" y="473"/>
                    </a:lnTo>
                    <a:lnTo>
                      <a:pt x="420" y="470"/>
                    </a:lnTo>
                    <a:lnTo>
                      <a:pt x="421" y="473"/>
                    </a:lnTo>
                    <a:lnTo>
                      <a:pt x="421" y="469"/>
                    </a:lnTo>
                    <a:lnTo>
                      <a:pt x="421" y="473"/>
                    </a:lnTo>
                    <a:lnTo>
                      <a:pt x="421" y="468"/>
                    </a:lnTo>
                    <a:lnTo>
                      <a:pt x="421" y="473"/>
                    </a:lnTo>
                    <a:lnTo>
                      <a:pt x="421" y="471"/>
                    </a:lnTo>
                    <a:lnTo>
                      <a:pt x="422" y="473"/>
                    </a:lnTo>
                    <a:lnTo>
                      <a:pt x="422" y="470"/>
                    </a:lnTo>
                    <a:lnTo>
                      <a:pt x="422" y="473"/>
                    </a:lnTo>
                    <a:lnTo>
                      <a:pt x="422" y="469"/>
                    </a:lnTo>
                    <a:lnTo>
                      <a:pt x="423" y="473"/>
                    </a:lnTo>
                    <a:lnTo>
                      <a:pt x="423" y="469"/>
                    </a:lnTo>
                    <a:lnTo>
                      <a:pt x="423" y="472"/>
                    </a:lnTo>
                    <a:lnTo>
                      <a:pt x="423" y="469"/>
                    </a:lnTo>
                    <a:lnTo>
                      <a:pt x="424" y="473"/>
                    </a:lnTo>
                    <a:lnTo>
                      <a:pt x="424" y="470"/>
                    </a:lnTo>
                    <a:lnTo>
                      <a:pt x="424" y="473"/>
                    </a:lnTo>
                    <a:lnTo>
                      <a:pt x="424" y="471"/>
                    </a:lnTo>
                    <a:lnTo>
                      <a:pt x="424" y="474"/>
                    </a:lnTo>
                    <a:lnTo>
                      <a:pt x="424" y="471"/>
                    </a:lnTo>
                    <a:lnTo>
                      <a:pt x="425" y="473"/>
                    </a:lnTo>
                    <a:lnTo>
                      <a:pt x="425" y="459"/>
                    </a:lnTo>
                    <a:lnTo>
                      <a:pt x="425" y="473"/>
                    </a:lnTo>
                    <a:lnTo>
                      <a:pt x="425" y="437"/>
                    </a:lnTo>
                    <a:lnTo>
                      <a:pt x="426" y="473"/>
                    </a:lnTo>
                    <a:lnTo>
                      <a:pt x="426" y="469"/>
                    </a:lnTo>
                    <a:lnTo>
                      <a:pt x="426" y="473"/>
                    </a:lnTo>
                    <a:lnTo>
                      <a:pt x="426" y="467"/>
                    </a:lnTo>
                    <a:lnTo>
                      <a:pt x="427" y="474"/>
                    </a:lnTo>
                    <a:lnTo>
                      <a:pt x="427" y="466"/>
                    </a:lnTo>
                    <a:lnTo>
                      <a:pt x="427" y="473"/>
                    </a:lnTo>
                    <a:lnTo>
                      <a:pt x="427" y="470"/>
                    </a:lnTo>
                    <a:lnTo>
                      <a:pt x="428" y="474"/>
                    </a:lnTo>
                    <a:lnTo>
                      <a:pt x="428" y="472"/>
                    </a:lnTo>
                    <a:lnTo>
                      <a:pt x="428" y="474"/>
                    </a:lnTo>
                    <a:lnTo>
                      <a:pt x="428" y="469"/>
                    </a:lnTo>
                    <a:lnTo>
                      <a:pt x="428" y="474"/>
                    </a:lnTo>
                    <a:lnTo>
                      <a:pt x="428" y="469"/>
                    </a:lnTo>
                    <a:lnTo>
                      <a:pt x="429" y="473"/>
                    </a:lnTo>
                    <a:lnTo>
                      <a:pt x="429" y="471"/>
                    </a:lnTo>
                    <a:lnTo>
                      <a:pt x="429" y="473"/>
                    </a:lnTo>
                    <a:lnTo>
                      <a:pt x="429" y="470"/>
                    </a:lnTo>
                    <a:lnTo>
                      <a:pt x="430" y="473"/>
                    </a:lnTo>
                    <a:lnTo>
                      <a:pt x="430" y="467"/>
                    </a:lnTo>
                    <a:lnTo>
                      <a:pt x="430" y="473"/>
                    </a:lnTo>
                    <a:lnTo>
                      <a:pt x="430" y="467"/>
                    </a:lnTo>
                    <a:lnTo>
                      <a:pt x="431" y="473"/>
                    </a:lnTo>
                    <a:lnTo>
                      <a:pt x="431" y="469"/>
                    </a:lnTo>
                    <a:lnTo>
                      <a:pt x="431" y="474"/>
                    </a:lnTo>
                    <a:lnTo>
                      <a:pt x="431" y="470"/>
                    </a:lnTo>
                    <a:lnTo>
                      <a:pt x="431" y="474"/>
                    </a:lnTo>
                    <a:lnTo>
                      <a:pt x="431" y="472"/>
                    </a:lnTo>
                    <a:lnTo>
                      <a:pt x="432" y="473"/>
                    </a:lnTo>
                    <a:lnTo>
                      <a:pt x="432" y="471"/>
                    </a:lnTo>
                    <a:lnTo>
                      <a:pt x="432" y="473"/>
                    </a:lnTo>
                    <a:lnTo>
                      <a:pt x="432" y="471"/>
                    </a:lnTo>
                    <a:lnTo>
                      <a:pt x="433" y="473"/>
                    </a:lnTo>
                    <a:lnTo>
                      <a:pt x="433" y="471"/>
                    </a:lnTo>
                    <a:lnTo>
                      <a:pt x="433" y="473"/>
                    </a:lnTo>
                    <a:lnTo>
                      <a:pt x="433" y="471"/>
                    </a:lnTo>
                    <a:lnTo>
                      <a:pt x="434" y="474"/>
                    </a:lnTo>
                    <a:lnTo>
                      <a:pt x="434" y="469"/>
                    </a:lnTo>
                    <a:lnTo>
                      <a:pt x="434" y="474"/>
                    </a:lnTo>
                    <a:lnTo>
                      <a:pt x="434" y="469"/>
                    </a:lnTo>
                    <a:lnTo>
                      <a:pt x="434" y="474"/>
                    </a:lnTo>
                    <a:lnTo>
                      <a:pt x="434" y="470"/>
                    </a:lnTo>
                    <a:lnTo>
                      <a:pt x="435" y="474"/>
                    </a:lnTo>
                    <a:lnTo>
                      <a:pt x="435" y="470"/>
                    </a:lnTo>
                    <a:lnTo>
                      <a:pt x="435" y="474"/>
                    </a:lnTo>
                    <a:lnTo>
                      <a:pt x="435" y="470"/>
                    </a:lnTo>
                    <a:lnTo>
                      <a:pt x="436" y="473"/>
                    </a:lnTo>
                    <a:lnTo>
                      <a:pt x="436" y="469"/>
                    </a:lnTo>
                    <a:lnTo>
                      <a:pt x="436" y="473"/>
                    </a:lnTo>
                    <a:lnTo>
                      <a:pt x="436" y="468"/>
                    </a:lnTo>
                    <a:lnTo>
                      <a:pt x="437" y="474"/>
                    </a:lnTo>
                    <a:lnTo>
                      <a:pt x="437" y="468"/>
                    </a:lnTo>
                    <a:lnTo>
                      <a:pt x="437" y="474"/>
                    </a:lnTo>
                    <a:lnTo>
                      <a:pt x="437" y="468"/>
                    </a:lnTo>
                    <a:lnTo>
                      <a:pt x="437" y="473"/>
                    </a:lnTo>
                    <a:lnTo>
                      <a:pt x="437" y="468"/>
                    </a:lnTo>
                    <a:lnTo>
                      <a:pt x="438" y="473"/>
                    </a:lnTo>
                    <a:lnTo>
                      <a:pt x="438" y="470"/>
                    </a:lnTo>
                    <a:lnTo>
                      <a:pt x="438" y="473"/>
                    </a:lnTo>
                    <a:lnTo>
                      <a:pt x="438" y="470"/>
                    </a:lnTo>
                    <a:lnTo>
                      <a:pt x="439" y="473"/>
                    </a:lnTo>
                    <a:lnTo>
                      <a:pt x="439" y="470"/>
                    </a:lnTo>
                    <a:lnTo>
                      <a:pt x="439" y="474"/>
                    </a:lnTo>
                    <a:lnTo>
                      <a:pt x="439" y="467"/>
                    </a:lnTo>
                    <a:lnTo>
                      <a:pt x="440" y="474"/>
                    </a:lnTo>
                    <a:lnTo>
                      <a:pt x="440" y="467"/>
                    </a:lnTo>
                    <a:lnTo>
                      <a:pt x="440" y="474"/>
                    </a:lnTo>
                    <a:lnTo>
                      <a:pt x="440" y="469"/>
                    </a:lnTo>
                    <a:lnTo>
                      <a:pt x="441" y="474"/>
                    </a:lnTo>
                    <a:lnTo>
                      <a:pt x="441" y="464"/>
                    </a:lnTo>
                    <a:lnTo>
                      <a:pt x="441" y="473"/>
                    </a:lnTo>
                    <a:lnTo>
                      <a:pt x="441" y="471"/>
                    </a:lnTo>
                    <a:lnTo>
                      <a:pt x="441" y="474"/>
                    </a:lnTo>
                    <a:lnTo>
                      <a:pt x="441" y="470"/>
                    </a:lnTo>
                    <a:lnTo>
                      <a:pt x="442" y="473"/>
                    </a:lnTo>
                    <a:lnTo>
                      <a:pt x="442" y="471"/>
                    </a:lnTo>
                    <a:lnTo>
                      <a:pt x="442" y="473"/>
                    </a:lnTo>
                    <a:lnTo>
                      <a:pt x="442" y="469"/>
                    </a:lnTo>
                    <a:lnTo>
                      <a:pt x="443" y="474"/>
                    </a:lnTo>
                    <a:lnTo>
                      <a:pt x="443" y="470"/>
                    </a:lnTo>
                    <a:lnTo>
                      <a:pt x="443" y="474"/>
                    </a:lnTo>
                    <a:lnTo>
                      <a:pt x="443" y="470"/>
                    </a:lnTo>
                    <a:lnTo>
                      <a:pt x="444" y="474"/>
                    </a:lnTo>
                    <a:lnTo>
                      <a:pt x="444" y="469"/>
                    </a:lnTo>
                    <a:lnTo>
                      <a:pt x="444" y="474"/>
                    </a:lnTo>
                    <a:lnTo>
                      <a:pt x="444" y="470"/>
                    </a:lnTo>
                    <a:lnTo>
                      <a:pt x="444" y="473"/>
                    </a:lnTo>
                    <a:lnTo>
                      <a:pt x="444" y="471"/>
                    </a:lnTo>
                    <a:lnTo>
                      <a:pt x="445" y="474"/>
                    </a:lnTo>
                    <a:lnTo>
                      <a:pt x="445" y="470"/>
                    </a:lnTo>
                    <a:lnTo>
                      <a:pt x="445" y="474"/>
                    </a:lnTo>
                    <a:lnTo>
                      <a:pt x="445" y="470"/>
                    </a:lnTo>
                    <a:lnTo>
                      <a:pt x="446" y="473"/>
                    </a:lnTo>
                    <a:lnTo>
                      <a:pt x="446" y="470"/>
                    </a:lnTo>
                    <a:lnTo>
                      <a:pt x="446" y="474"/>
                    </a:lnTo>
                    <a:lnTo>
                      <a:pt x="446" y="471"/>
                    </a:lnTo>
                    <a:lnTo>
                      <a:pt x="447" y="473"/>
                    </a:lnTo>
                    <a:lnTo>
                      <a:pt x="447" y="468"/>
                    </a:lnTo>
                    <a:lnTo>
                      <a:pt x="447" y="474"/>
                    </a:lnTo>
                    <a:lnTo>
                      <a:pt x="447" y="471"/>
                    </a:lnTo>
                    <a:lnTo>
                      <a:pt x="447" y="473"/>
                    </a:lnTo>
                    <a:lnTo>
                      <a:pt x="447" y="470"/>
                    </a:lnTo>
                    <a:lnTo>
                      <a:pt x="448" y="473"/>
                    </a:lnTo>
                    <a:lnTo>
                      <a:pt x="448" y="470"/>
                    </a:lnTo>
                    <a:lnTo>
                      <a:pt x="448" y="474"/>
                    </a:lnTo>
                    <a:lnTo>
                      <a:pt x="448" y="472"/>
                    </a:lnTo>
                    <a:lnTo>
                      <a:pt x="449" y="473"/>
                    </a:lnTo>
                    <a:lnTo>
                      <a:pt x="449" y="469"/>
                    </a:lnTo>
                    <a:lnTo>
                      <a:pt x="449" y="473"/>
                    </a:lnTo>
                    <a:lnTo>
                      <a:pt x="449" y="469"/>
                    </a:lnTo>
                    <a:lnTo>
                      <a:pt x="450" y="474"/>
                    </a:lnTo>
                    <a:lnTo>
                      <a:pt x="450" y="471"/>
                    </a:lnTo>
                    <a:lnTo>
                      <a:pt x="450" y="474"/>
                    </a:lnTo>
                    <a:lnTo>
                      <a:pt x="450" y="469"/>
                    </a:lnTo>
                    <a:lnTo>
                      <a:pt x="450" y="474"/>
                    </a:lnTo>
                    <a:lnTo>
                      <a:pt x="450" y="470"/>
                    </a:lnTo>
                    <a:lnTo>
                      <a:pt x="451" y="473"/>
                    </a:lnTo>
                    <a:lnTo>
                      <a:pt x="451" y="471"/>
                    </a:lnTo>
                    <a:lnTo>
                      <a:pt x="451" y="474"/>
                    </a:lnTo>
                    <a:lnTo>
                      <a:pt x="451" y="471"/>
                    </a:lnTo>
                    <a:lnTo>
                      <a:pt x="452" y="474"/>
                    </a:lnTo>
                    <a:lnTo>
                      <a:pt x="452" y="471"/>
                    </a:lnTo>
                    <a:lnTo>
                      <a:pt x="452" y="474"/>
                    </a:lnTo>
                    <a:lnTo>
                      <a:pt x="452" y="470"/>
                    </a:lnTo>
                    <a:lnTo>
                      <a:pt x="453" y="473"/>
                    </a:lnTo>
                    <a:lnTo>
                      <a:pt x="453" y="470"/>
                    </a:lnTo>
                    <a:lnTo>
                      <a:pt x="453" y="473"/>
                    </a:lnTo>
                    <a:lnTo>
                      <a:pt x="453" y="470"/>
                    </a:lnTo>
                    <a:lnTo>
                      <a:pt x="454" y="474"/>
                    </a:lnTo>
                    <a:lnTo>
                      <a:pt x="454" y="471"/>
                    </a:lnTo>
                    <a:lnTo>
                      <a:pt x="454" y="473"/>
                    </a:lnTo>
                    <a:lnTo>
                      <a:pt x="454" y="468"/>
                    </a:lnTo>
                    <a:lnTo>
                      <a:pt x="455" y="474"/>
                    </a:lnTo>
                    <a:lnTo>
                      <a:pt x="455" y="470"/>
                    </a:lnTo>
                    <a:lnTo>
                      <a:pt x="455" y="473"/>
                    </a:lnTo>
                    <a:lnTo>
                      <a:pt x="455" y="471"/>
                    </a:lnTo>
                    <a:lnTo>
                      <a:pt x="456" y="473"/>
                    </a:lnTo>
                    <a:lnTo>
                      <a:pt x="456" y="471"/>
                    </a:lnTo>
                    <a:lnTo>
                      <a:pt x="456" y="473"/>
                    </a:lnTo>
                    <a:lnTo>
                      <a:pt x="456" y="472"/>
                    </a:lnTo>
                    <a:lnTo>
                      <a:pt x="457" y="473"/>
                    </a:lnTo>
                    <a:lnTo>
                      <a:pt x="457" y="470"/>
                    </a:lnTo>
                    <a:lnTo>
                      <a:pt x="457" y="473"/>
                    </a:lnTo>
                    <a:lnTo>
                      <a:pt x="457" y="471"/>
                    </a:lnTo>
                    <a:lnTo>
                      <a:pt x="457" y="473"/>
                    </a:lnTo>
                    <a:lnTo>
                      <a:pt x="457" y="469"/>
                    </a:lnTo>
                    <a:lnTo>
                      <a:pt x="458" y="474"/>
                    </a:lnTo>
                    <a:lnTo>
                      <a:pt x="458" y="468"/>
                    </a:lnTo>
                    <a:lnTo>
                      <a:pt x="458" y="474"/>
                    </a:lnTo>
                    <a:lnTo>
                      <a:pt x="458" y="471"/>
                    </a:lnTo>
                    <a:lnTo>
                      <a:pt x="459" y="474"/>
                    </a:lnTo>
                    <a:lnTo>
                      <a:pt x="459" y="471"/>
                    </a:lnTo>
                    <a:lnTo>
                      <a:pt x="459" y="474"/>
                    </a:lnTo>
                    <a:lnTo>
                      <a:pt x="459" y="469"/>
                    </a:lnTo>
                    <a:lnTo>
                      <a:pt x="460" y="474"/>
                    </a:lnTo>
                    <a:lnTo>
                      <a:pt x="460" y="469"/>
                    </a:lnTo>
                    <a:lnTo>
                      <a:pt x="460" y="474"/>
                    </a:lnTo>
                    <a:lnTo>
                      <a:pt x="460" y="471"/>
                    </a:lnTo>
                    <a:lnTo>
                      <a:pt x="460" y="474"/>
                    </a:lnTo>
                    <a:lnTo>
                      <a:pt x="460" y="472"/>
                    </a:lnTo>
                    <a:lnTo>
                      <a:pt x="461" y="473"/>
                    </a:lnTo>
                    <a:lnTo>
                      <a:pt x="461" y="470"/>
                    </a:lnTo>
                    <a:lnTo>
                      <a:pt x="461" y="473"/>
                    </a:lnTo>
                    <a:lnTo>
                      <a:pt x="461" y="471"/>
                    </a:lnTo>
                    <a:lnTo>
                      <a:pt x="462" y="474"/>
                    </a:lnTo>
                    <a:lnTo>
                      <a:pt x="462" y="469"/>
                    </a:lnTo>
                    <a:lnTo>
                      <a:pt x="462" y="472"/>
                    </a:lnTo>
                    <a:lnTo>
                      <a:pt x="462" y="470"/>
                    </a:lnTo>
                    <a:lnTo>
                      <a:pt x="463" y="473"/>
                    </a:lnTo>
                    <a:lnTo>
                      <a:pt x="463" y="470"/>
                    </a:lnTo>
                    <a:lnTo>
                      <a:pt x="463" y="474"/>
                    </a:lnTo>
                    <a:lnTo>
                      <a:pt x="463" y="471"/>
                    </a:lnTo>
                    <a:lnTo>
                      <a:pt x="463" y="474"/>
                    </a:lnTo>
                    <a:lnTo>
                      <a:pt x="463" y="471"/>
                    </a:lnTo>
                    <a:lnTo>
                      <a:pt x="464" y="473"/>
                    </a:lnTo>
                    <a:lnTo>
                      <a:pt x="464" y="469"/>
                    </a:lnTo>
                    <a:lnTo>
                      <a:pt x="464" y="473"/>
                    </a:lnTo>
                    <a:lnTo>
                      <a:pt x="464" y="469"/>
                    </a:lnTo>
                    <a:lnTo>
                      <a:pt x="465" y="474"/>
                    </a:lnTo>
                    <a:lnTo>
                      <a:pt x="465" y="469"/>
                    </a:lnTo>
                    <a:lnTo>
                      <a:pt x="465" y="473"/>
                    </a:lnTo>
                    <a:lnTo>
                      <a:pt x="465" y="468"/>
                    </a:lnTo>
                    <a:lnTo>
                      <a:pt x="466" y="473"/>
                    </a:lnTo>
                    <a:lnTo>
                      <a:pt x="466" y="469"/>
                    </a:lnTo>
                    <a:lnTo>
                      <a:pt x="466" y="473"/>
                    </a:lnTo>
                    <a:lnTo>
                      <a:pt x="466" y="468"/>
                    </a:lnTo>
                    <a:lnTo>
                      <a:pt x="466" y="474"/>
                    </a:lnTo>
                    <a:lnTo>
                      <a:pt x="466" y="469"/>
                    </a:lnTo>
                    <a:lnTo>
                      <a:pt x="467" y="473"/>
                    </a:lnTo>
                    <a:lnTo>
                      <a:pt x="467" y="469"/>
                    </a:lnTo>
                    <a:lnTo>
                      <a:pt x="467" y="474"/>
                    </a:lnTo>
                    <a:lnTo>
                      <a:pt x="467" y="470"/>
                    </a:lnTo>
                    <a:lnTo>
                      <a:pt x="468" y="474"/>
                    </a:lnTo>
                    <a:lnTo>
                      <a:pt x="468" y="471"/>
                    </a:lnTo>
                    <a:lnTo>
                      <a:pt x="468" y="474"/>
                    </a:lnTo>
                    <a:lnTo>
                      <a:pt x="468" y="471"/>
                    </a:lnTo>
                    <a:lnTo>
                      <a:pt x="469" y="473"/>
                    </a:lnTo>
                    <a:lnTo>
                      <a:pt x="469" y="471"/>
                    </a:lnTo>
                    <a:lnTo>
                      <a:pt x="469" y="474"/>
                    </a:lnTo>
                    <a:lnTo>
                      <a:pt x="469" y="470"/>
                    </a:lnTo>
                    <a:lnTo>
                      <a:pt x="470" y="474"/>
                    </a:lnTo>
                    <a:lnTo>
                      <a:pt x="470" y="471"/>
                    </a:lnTo>
                    <a:lnTo>
                      <a:pt x="470" y="473"/>
                    </a:lnTo>
                    <a:lnTo>
                      <a:pt x="470" y="471"/>
                    </a:lnTo>
                    <a:lnTo>
                      <a:pt x="470" y="473"/>
                    </a:lnTo>
                    <a:lnTo>
                      <a:pt x="470" y="469"/>
                    </a:lnTo>
                    <a:lnTo>
                      <a:pt x="471" y="473"/>
                    </a:lnTo>
                    <a:lnTo>
                      <a:pt x="471" y="470"/>
                    </a:lnTo>
                    <a:lnTo>
                      <a:pt x="471" y="474"/>
                    </a:lnTo>
                    <a:lnTo>
                      <a:pt x="471" y="469"/>
                    </a:lnTo>
                    <a:lnTo>
                      <a:pt x="472" y="474"/>
                    </a:lnTo>
                    <a:lnTo>
                      <a:pt x="472" y="469"/>
                    </a:lnTo>
                    <a:lnTo>
                      <a:pt x="472" y="473"/>
                    </a:lnTo>
                    <a:lnTo>
                      <a:pt x="472" y="470"/>
                    </a:lnTo>
                    <a:lnTo>
                      <a:pt x="473" y="472"/>
                    </a:lnTo>
                    <a:lnTo>
                      <a:pt x="473" y="470"/>
                    </a:lnTo>
                    <a:lnTo>
                      <a:pt x="473" y="473"/>
                    </a:lnTo>
                    <a:lnTo>
                      <a:pt x="473" y="468"/>
                    </a:lnTo>
                    <a:lnTo>
                      <a:pt x="473" y="474"/>
                    </a:lnTo>
                    <a:lnTo>
                      <a:pt x="473" y="470"/>
                    </a:lnTo>
                    <a:lnTo>
                      <a:pt x="474" y="473"/>
                    </a:lnTo>
                    <a:lnTo>
                      <a:pt x="474" y="469"/>
                    </a:lnTo>
                    <a:lnTo>
                      <a:pt x="474" y="473"/>
                    </a:lnTo>
                    <a:lnTo>
                      <a:pt x="474" y="472"/>
                    </a:lnTo>
                    <a:lnTo>
                      <a:pt x="475" y="473"/>
                    </a:lnTo>
                    <a:lnTo>
                      <a:pt x="475" y="469"/>
                    </a:lnTo>
                    <a:lnTo>
                      <a:pt x="475" y="473"/>
                    </a:lnTo>
                    <a:lnTo>
                      <a:pt x="475" y="469"/>
                    </a:lnTo>
                    <a:lnTo>
                      <a:pt x="476" y="473"/>
                    </a:lnTo>
                    <a:lnTo>
                      <a:pt x="476" y="469"/>
                    </a:lnTo>
                    <a:lnTo>
                      <a:pt x="476" y="473"/>
                    </a:lnTo>
                    <a:lnTo>
                      <a:pt x="476" y="471"/>
                    </a:lnTo>
                    <a:lnTo>
                      <a:pt x="476" y="474"/>
                    </a:lnTo>
                    <a:lnTo>
                      <a:pt x="476" y="470"/>
                    </a:lnTo>
                    <a:lnTo>
                      <a:pt x="477" y="473"/>
                    </a:lnTo>
                    <a:lnTo>
                      <a:pt x="477" y="470"/>
                    </a:lnTo>
                    <a:lnTo>
                      <a:pt x="477" y="473"/>
                    </a:lnTo>
                    <a:lnTo>
                      <a:pt x="477" y="471"/>
                    </a:lnTo>
                    <a:lnTo>
                      <a:pt x="478" y="473"/>
                    </a:lnTo>
                    <a:lnTo>
                      <a:pt x="478" y="471"/>
                    </a:lnTo>
                    <a:lnTo>
                      <a:pt x="478" y="474"/>
                    </a:lnTo>
                    <a:lnTo>
                      <a:pt x="478" y="468"/>
                    </a:lnTo>
                    <a:lnTo>
                      <a:pt x="479" y="473"/>
                    </a:lnTo>
                    <a:lnTo>
                      <a:pt x="479" y="470"/>
                    </a:lnTo>
                    <a:lnTo>
                      <a:pt x="479" y="474"/>
                    </a:lnTo>
                    <a:lnTo>
                      <a:pt x="479" y="469"/>
                    </a:lnTo>
                    <a:lnTo>
                      <a:pt x="479" y="473"/>
                    </a:lnTo>
                    <a:lnTo>
                      <a:pt x="479" y="471"/>
                    </a:lnTo>
                    <a:lnTo>
                      <a:pt x="480" y="474"/>
                    </a:lnTo>
                    <a:lnTo>
                      <a:pt x="480" y="469"/>
                    </a:lnTo>
                    <a:lnTo>
                      <a:pt x="480" y="474"/>
                    </a:lnTo>
                    <a:lnTo>
                      <a:pt x="480" y="469"/>
                    </a:lnTo>
                    <a:lnTo>
                      <a:pt x="481" y="472"/>
                    </a:lnTo>
                    <a:lnTo>
                      <a:pt x="481" y="473"/>
                    </a:lnTo>
                    <a:lnTo>
                      <a:pt x="481" y="469"/>
                    </a:lnTo>
                    <a:lnTo>
                      <a:pt x="482" y="473"/>
                    </a:lnTo>
                    <a:lnTo>
                      <a:pt x="482" y="470"/>
                    </a:lnTo>
                    <a:lnTo>
                      <a:pt x="482" y="474"/>
                    </a:lnTo>
                    <a:lnTo>
                      <a:pt x="482" y="467"/>
                    </a:lnTo>
                    <a:lnTo>
                      <a:pt x="482" y="473"/>
                    </a:lnTo>
                    <a:lnTo>
                      <a:pt x="482" y="472"/>
                    </a:lnTo>
                    <a:lnTo>
                      <a:pt x="483" y="474"/>
                    </a:lnTo>
                    <a:lnTo>
                      <a:pt x="483" y="470"/>
                    </a:lnTo>
                    <a:lnTo>
                      <a:pt x="483" y="474"/>
                    </a:lnTo>
                    <a:lnTo>
                      <a:pt x="483" y="470"/>
                    </a:lnTo>
                    <a:lnTo>
                      <a:pt x="484" y="474"/>
                    </a:lnTo>
                    <a:lnTo>
                      <a:pt x="484" y="471"/>
                    </a:lnTo>
                    <a:lnTo>
                      <a:pt x="484" y="474"/>
                    </a:lnTo>
                    <a:lnTo>
                      <a:pt x="484" y="470"/>
                    </a:lnTo>
                    <a:lnTo>
                      <a:pt x="485" y="474"/>
                    </a:lnTo>
                    <a:lnTo>
                      <a:pt x="485" y="470"/>
                    </a:lnTo>
                    <a:lnTo>
                      <a:pt x="485" y="473"/>
                    </a:lnTo>
                    <a:lnTo>
                      <a:pt x="485" y="470"/>
                    </a:lnTo>
                    <a:lnTo>
                      <a:pt x="486" y="473"/>
                    </a:lnTo>
                    <a:lnTo>
                      <a:pt x="486" y="468"/>
                    </a:lnTo>
                    <a:lnTo>
                      <a:pt x="486" y="474"/>
                    </a:lnTo>
                    <a:lnTo>
                      <a:pt x="486" y="468"/>
                    </a:lnTo>
                    <a:lnTo>
                      <a:pt x="486" y="474"/>
                    </a:lnTo>
                    <a:lnTo>
                      <a:pt x="486" y="471"/>
                    </a:lnTo>
                    <a:lnTo>
                      <a:pt x="487" y="474"/>
                    </a:lnTo>
                    <a:lnTo>
                      <a:pt x="487" y="471"/>
                    </a:lnTo>
                    <a:lnTo>
                      <a:pt x="487" y="473"/>
                    </a:lnTo>
                    <a:lnTo>
                      <a:pt x="487" y="471"/>
                    </a:lnTo>
                    <a:lnTo>
                      <a:pt x="488" y="473"/>
                    </a:lnTo>
                    <a:lnTo>
                      <a:pt x="488" y="470"/>
                    </a:lnTo>
                    <a:lnTo>
                      <a:pt x="488" y="474"/>
                    </a:lnTo>
                    <a:lnTo>
                      <a:pt x="488" y="470"/>
                    </a:lnTo>
                    <a:lnTo>
                      <a:pt x="489" y="473"/>
                    </a:lnTo>
                    <a:lnTo>
                      <a:pt x="489" y="469"/>
                    </a:lnTo>
                    <a:lnTo>
                      <a:pt x="489" y="473"/>
                    </a:lnTo>
                    <a:lnTo>
                      <a:pt x="489" y="469"/>
                    </a:lnTo>
                    <a:lnTo>
                      <a:pt x="489" y="473"/>
                    </a:lnTo>
                    <a:lnTo>
                      <a:pt x="489" y="471"/>
                    </a:lnTo>
                    <a:lnTo>
                      <a:pt x="490" y="474"/>
                    </a:lnTo>
                    <a:lnTo>
                      <a:pt x="490" y="469"/>
                    </a:lnTo>
                    <a:lnTo>
                      <a:pt x="490" y="474"/>
                    </a:lnTo>
                    <a:lnTo>
                      <a:pt x="490" y="472"/>
                    </a:lnTo>
                    <a:lnTo>
                      <a:pt x="491" y="474"/>
                    </a:lnTo>
                    <a:lnTo>
                      <a:pt x="491" y="471"/>
                    </a:lnTo>
                    <a:lnTo>
                      <a:pt x="491" y="474"/>
                    </a:lnTo>
                    <a:lnTo>
                      <a:pt x="491" y="470"/>
                    </a:lnTo>
                    <a:lnTo>
                      <a:pt x="492" y="474"/>
                    </a:lnTo>
                    <a:lnTo>
                      <a:pt x="492" y="470"/>
                    </a:lnTo>
                    <a:lnTo>
                      <a:pt x="492" y="473"/>
                    </a:lnTo>
                    <a:lnTo>
                      <a:pt x="492" y="471"/>
                    </a:lnTo>
                    <a:lnTo>
                      <a:pt x="492" y="473"/>
                    </a:lnTo>
                    <a:lnTo>
                      <a:pt x="492" y="470"/>
                    </a:lnTo>
                    <a:lnTo>
                      <a:pt x="493" y="472"/>
                    </a:lnTo>
                    <a:lnTo>
                      <a:pt x="493" y="470"/>
                    </a:lnTo>
                    <a:lnTo>
                      <a:pt x="493" y="473"/>
                    </a:lnTo>
                    <a:lnTo>
                      <a:pt x="493" y="468"/>
                    </a:lnTo>
                    <a:lnTo>
                      <a:pt x="494" y="472"/>
                    </a:lnTo>
                    <a:lnTo>
                      <a:pt x="494" y="471"/>
                    </a:lnTo>
                    <a:lnTo>
                      <a:pt x="494" y="473"/>
                    </a:lnTo>
                    <a:lnTo>
                      <a:pt x="494" y="469"/>
                    </a:lnTo>
                    <a:lnTo>
                      <a:pt x="495" y="474"/>
                    </a:lnTo>
                    <a:lnTo>
                      <a:pt x="495" y="470"/>
                    </a:lnTo>
                    <a:lnTo>
                      <a:pt x="495" y="474"/>
                    </a:lnTo>
                    <a:lnTo>
                      <a:pt x="495" y="469"/>
                    </a:lnTo>
                    <a:lnTo>
                      <a:pt x="495" y="473"/>
                    </a:lnTo>
                    <a:lnTo>
                      <a:pt x="495" y="471"/>
                    </a:lnTo>
                    <a:lnTo>
                      <a:pt x="496" y="474"/>
                    </a:lnTo>
                    <a:lnTo>
                      <a:pt x="496" y="471"/>
                    </a:lnTo>
                    <a:lnTo>
                      <a:pt x="496" y="473"/>
                    </a:lnTo>
                    <a:lnTo>
                      <a:pt x="496" y="470"/>
                    </a:lnTo>
                    <a:lnTo>
                      <a:pt x="497" y="474"/>
                    </a:lnTo>
                    <a:lnTo>
                      <a:pt x="497" y="471"/>
                    </a:lnTo>
                    <a:lnTo>
                      <a:pt x="497" y="473"/>
                    </a:lnTo>
                    <a:lnTo>
                      <a:pt x="497" y="471"/>
                    </a:lnTo>
                    <a:lnTo>
                      <a:pt x="498" y="474"/>
                    </a:lnTo>
                    <a:lnTo>
                      <a:pt x="498" y="470"/>
                    </a:lnTo>
                    <a:lnTo>
                      <a:pt x="498" y="474"/>
                    </a:lnTo>
                    <a:lnTo>
                      <a:pt x="498" y="471"/>
                    </a:lnTo>
                    <a:lnTo>
                      <a:pt x="498" y="473"/>
                    </a:lnTo>
                    <a:lnTo>
                      <a:pt x="498" y="472"/>
                    </a:lnTo>
                    <a:lnTo>
                      <a:pt x="499" y="473"/>
                    </a:lnTo>
                    <a:lnTo>
                      <a:pt x="499" y="471"/>
                    </a:lnTo>
                    <a:lnTo>
                      <a:pt x="499" y="474"/>
                    </a:lnTo>
                    <a:lnTo>
                      <a:pt x="499" y="469"/>
                    </a:lnTo>
                    <a:lnTo>
                      <a:pt x="500" y="473"/>
                    </a:lnTo>
                    <a:lnTo>
                      <a:pt x="500" y="469"/>
                    </a:lnTo>
                    <a:lnTo>
                      <a:pt x="500" y="473"/>
                    </a:lnTo>
                    <a:lnTo>
                      <a:pt x="500" y="471"/>
                    </a:lnTo>
                    <a:lnTo>
                      <a:pt x="501" y="474"/>
                    </a:lnTo>
                    <a:lnTo>
                      <a:pt x="501" y="459"/>
                    </a:lnTo>
                    <a:lnTo>
                      <a:pt x="501" y="473"/>
                    </a:lnTo>
                    <a:lnTo>
                      <a:pt x="501" y="447"/>
                    </a:lnTo>
                    <a:lnTo>
                      <a:pt x="502" y="474"/>
                    </a:lnTo>
                    <a:lnTo>
                      <a:pt x="502" y="469"/>
                    </a:lnTo>
                    <a:lnTo>
                      <a:pt x="502" y="473"/>
                    </a:lnTo>
                    <a:lnTo>
                      <a:pt x="502" y="471"/>
                    </a:lnTo>
                    <a:lnTo>
                      <a:pt x="502" y="474"/>
                    </a:lnTo>
                    <a:lnTo>
                      <a:pt x="502" y="469"/>
                    </a:lnTo>
                    <a:lnTo>
                      <a:pt x="503" y="473"/>
                    </a:lnTo>
                    <a:lnTo>
                      <a:pt x="503" y="469"/>
                    </a:lnTo>
                    <a:lnTo>
                      <a:pt x="503" y="473"/>
                    </a:lnTo>
                    <a:lnTo>
                      <a:pt x="503" y="469"/>
                    </a:lnTo>
                    <a:lnTo>
                      <a:pt x="504" y="473"/>
                    </a:lnTo>
                    <a:lnTo>
                      <a:pt x="504" y="470"/>
                    </a:lnTo>
                    <a:lnTo>
                      <a:pt x="504" y="474"/>
                    </a:lnTo>
                    <a:lnTo>
                      <a:pt x="504" y="470"/>
                    </a:lnTo>
                    <a:lnTo>
                      <a:pt x="505" y="474"/>
                    </a:lnTo>
                    <a:lnTo>
                      <a:pt x="505" y="471"/>
                    </a:lnTo>
                    <a:lnTo>
                      <a:pt x="505" y="473"/>
                    </a:lnTo>
                    <a:lnTo>
                      <a:pt x="505" y="471"/>
                    </a:lnTo>
                    <a:lnTo>
                      <a:pt x="505" y="473"/>
                    </a:lnTo>
                    <a:lnTo>
                      <a:pt x="505" y="471"/>
                    </a:lnTo>
                    <a:lnTo>
                      <a:pt x="506" y="474"/>
                    </a:lnTo>
                    <a:lnTo>
                      <a:pt x="506" y="470"/>
                    </a:lnTo>
                    <a:lnTo>
                      <a:pt x="506" y="473"/>
                    </a:lnTo>
                    <a:lnTo>
                      <a:pt x="506" y="471"/>
                    </a:lnTo>
                    <a:lnTo>
                      <a:pt x="507" y="474"/>
                    </a:lnTo>
                    <a:lnTo>
                      <a:pt x="507" y="470"/>
                    </a:lnTo>
                    <a:lnTo>
                      <a:pt x="507" y="473"/>
                    </a:lnTo>
                    <a:lnTo>
                      <a:pt x="507" y="470"/>
                    </a:lnTo>
                    <a:lnTo>
                      <a:pt x="508" y="473"/>
                    </a:lnTo>
                    <a:lnTo>
                      <a:pt x="508" y="471"/>
                    </a:lnTo>
                    <a:lnTo>
                      <a:pt x="508" y="474"/>
                    </a:lnTo>
                    <a:lnTo>
                      <a:pt x="508" y="470"/>
                    </a:lnTo>
                    <a:lnTo>
                      <a:pt x="508" y="473"/>
                    </a:lnTo>
                    <a:lnTo>
                      <a:pt x="508" y="470"/>
                    </a:lnTo>
                    <a:lnTo>
                      <a:pt x="509" y="473"/>
                    </a:lnTo>
                    <a:lnTo>
                      <a:pt x="509" y="469"/>
                    </a:lnTo>
                    <a:lnTo>
                      <a:pt x="509" y="474"/>
                    </a:lnTo>
                    <a:lnTo>
                      <a:pt x="509" y="470"/>
                    </a:lnTo>
                    <a:lnTo>
                      <a:pt x="510" y="473"/>
                    </a:lnTo>
                    <a:lnTo>
                      <a:pt x="510" y="471"/>
                    </a:lnTo>
                    <a:lnTo>
                      <a:pt x="510" y="473"/>
                    </a:lnTo>
                    <a:lnTo>
                      <a:pt x="510" y="471"/>
                    </a:lnTo>
                    <a:lnTo>
                      <a:pt x="511" y="474"/>
                    </a:lnTo>
                    <a:lnTo>
                      <a:pt x="511" y="470"/>
                    </a:lnTo>
                    <a:lnTo>
                      <a:pt x="511" y="473"/>
                    </a:lnTo>
                    <a:lnTo>
                      <a:pt x="511" y="470"/>
                    </a:lnTo>
                    <a:lnTo>
                      <a:pt x="511" y="474"/>
                    </a:lnTo>
                    <a:lnTo>
                      <a:pt x="511" y="470"/>
                    </a:lnTo>
                    <a:lnTo>
                      <a:pt x="512" y="474"/>
                    </a:lnTo>
                    <a:lnTo>
                      <a:pt x="512" y="470"/>
                    </a:lnTo>
                    <a:lnTo>
                      <a:pt x="512" y="473"/>
                    </a:lnTo>
                    <a:lnTo>
                      <a:pt x="512" y="471"/>
                    </a:lnTo>
                    <a:lnTo>
                      <a:pt x="513" y="474"/>
                    </a:lnTo>
                    <a:lnTo>
                      <a:pt x="513" y="468"/>
                    </a:lnTo>
                    <a:lnTo>
                      <a:pt x="513" y="474"/>
                    </a:lnTo>
                    <a:lnTo>
                      <a:pt x="513" y="471"/>
                    </a:lnTo>
                    <a:lnTo>
                      <a:pt x="514" y="474"/>
                    </a:lnTo>
                    <a:lnTo>
                      <a:pt x="514" y="470"/>
                    </a:lnTo>
                    <a:lnTo>
                      <a:pt x="514" y="474"/>
                    </a:lnTo>
                    <a:lnTo>
                      <a:pt x="514" y="471"/>
                    </a:lnTo>
                    <a:lnTo>
                      <a:pt x="515" y="474"/>
                    </a:lnTo>
                    <a:lnTo>
                      <a:pt x="515" y="471"/>
                    </a:lnTo>
                    <a:lnTo>
                      <a:pt x="515" y="474"/>
                    </a:lnTo>
                    <a:lnTo>
                      <a:pt x="515" y="470"/>
                    </a:lnTo>
                    <a:lnTo>
                      <a:pt x="515" y="474"/>
                    </a:lnTo>
                    <a:lnTo>
                      <a:pt x="515" y="470"/>
                    </a:lnTo>
                    <a:lnTo>
                      <a:pt x="516" y="473"/>
                    </a:lnTo>
                    <a:lnTo>
                      <a:pt x="516" y="471"/>
                    </a:lnTo>
                    <a:lnTo>
                      <a:pt x="516" y="473"/>
                    </a:lnTo>
                    <a:lnTo>
                      <a:pt x="516" y="458"/>
                    </a:lnTo>
                    <a:lnTo>
                      <a:pt x="517" y="473"/>
                    </a:lnTo>
                    <a:lnTo>
                      <a:pt x="517" y="469"/>
                    </a:lnTo>
                    <a:lnTo>
                      <a:pt x="517" y="474"/>
                    </a:lnTo>
                    <a:lnTo>
                      <a:pt x="517" y="468"/>
                    </a:lnTo>
                    <a:lnTo>
                      <a:pt x="518" y="473"/>
                    </a:lnTo>
                    <a:lnTo>
                      <a:pt x="518" y="470"/>
                    </a:lnTo>
                    <a:lnTo>
                      <a:pt x="518" y="473"/>
                    </a:lnTo>
                    <a:lnTo>
                      <a:pt x="518" y="468"/>
                    </a:lnTo>
                    <a:lnTo>
                      <a:pt x="518" y="473"/>
                    </a:lnTo>
                    <a:lnTo>
                      <a:pt x="518" y="469"/>
                    </a:lnTo>
                    <a:lnTo>
                      <a:pt x="519" y="473"/>
                    </a:lnTo>
                    <a:lnTo>
                      <a:pt x="519" y="469"/>
                    </a:lnTo>
                    <a:lnTo>
                      <a:pt x="519" y="474"/>
                    </a:lnTo>
                    <a:lnTo>
                      <a:pt x="519" y="469"/>
                    </a:lnTo>
                    <a:lnTo>
                      <a:pt x="520" y="474"/>
                    </a:lnTo>
                    <a:lnTo>
                      <a:pt x="520" y="470"/>
                    </a:lnTo>
                    <a:lnTo>
                      <a:pt x="520" y="474"/>
                    </a:lnTo>
                    <a:lnTo>
                      <a:pt x="520" y="469"/>
                    </a:lnTo>
                    <a:lnTo>
                      <a:pt x="521" y="474"/>
                    </a:lnTo>
                    <a:lnTo>
                      <a:pt x="521" y="471"/>
                    </a:lnTo>
                    <a:lnTo>
                      <a:pt x="521" y="474"/>
                    </a:lnTo>
                    <a:lnTo>
                      <a:pt x="521" y="469"/>
                    </a:lnTo>
                    <a:lnTo>
                      <a:pt x="521" y="474"/>
                    </a:lnTo>
                    <a:lnTo>
                      <a:pt x="521" y="470"/>
                    </a:lnTo>
                    <a:lnTo>
                      <a:pt x="522" y="473"/>
                    </a:lnTo>
                    <a:lnTo>
                      <a:pt x="522" y="471"/>
                    </a:lnTo>
                    <a:lnTo>
                      <a:pt x="522" y="473"/>
                    </a:lnTo>
                    <a:lnTo>
                      <a:pt x="522" y="469"/>
                    </a:lnTo>
                    <a:lnTo>
                      <a:pt x="523" y="473"/>
                    </a:lnTo>
                    <a:lnTo>
                      <a:pt x="523" y="472"/>
                    </a:lnTo>
                    <a:lnTo>
                      <a:pt x="523" y="474"/>
                    </a:lnTo>
                    <a:lnTo>
                      <a:pt x="523" y="471"/>
                    </a:lnTo>
                    <a:lnTo>
                      <a:pt x="524" y="474"/>
                    </a:lnTo>
                    <a:lnTo>
                      <a:pt x="524" y="469"/>
                    </a:lnTo>
                    <a:lnTo>
                      <a:pt x="524" y="473"/>
                    </a:lnTo>
                    <a:lnTo>
                      <a:pt x="524" y="470"/>
                    </a:lnTo>
                    <a:lnTo>
                      <a:pt x="524" y="473"/>
                    </a:lnTo>
                    <a:lnTo>
                      <a:pt x="524" y="469"/>
                    </a:lnTo>
                    <a:lnTo>
                      <a:pt x="525" y="472"/>
                    </a:lnTo>
                    <a:lnTo>
                      <a:pt x="525" y="468"/>
                    </a:lnTo>
                    <a:lnTo>
                      <a:pt x="525" y="473"/>
                    </a:lnTo>
                    <a:lnTo>
                      <a:pt x="525" y="468"/>
                    </a:lnTo>
                    <a:lnTo>
                      <a:pt x="526" y="473"/>
                    </a:lnTo>
                    <a:lnTo>
                      <a:pt x="526" y="468"/>
                    </a:lnTo>
                    <a:lnTo>
                      <a:pt x="526" y="473"/>
                    </a:lnTo>
                    <a:lnTo>
                      <a:pt x="526" y="470"/>
                    </a:lnTo>
                    <a:lnTo>
                      <a:pt x="527" y="474"/>
                    </a:lnTo>
                    <a:lnTo>
                      <a:pt x="527" y="470"/>
                    </a:lnTo>
                    <a:lnTo>
                      <a:pt x="527" y="473"/>
                    </a:lnTo>
                    <a:lnTo>
                      <a:pt x="527" y="470"/>
                    </a:lnTo>
                    <a:lnTo>
                      <a:pt x="527" y="474"/>
                    </a:lnTo>
                    <a:lnTo>
                      <a:pt x="527" y="470"/>
                    </a:lnTo>
                    <a:lnTo>
                      <a:pt x="528" y="473"/>
                    </a:lnTo>
                    <a:lnTo>
                      <a:pt x="528" y="470"/>
                    </a:lnTo>
                    <a:lnTo>
                      <a:pt x="528" y="474"/>
                    </a:lnTo>
                    <a:lnTo>
                      <a:pt x="528" y="469"/>
                    </a:lnTo>
                    <a:lnTo>
                      <a:pt x="529" y="473"/>
                    </a:lnTo>
                    <a:lnTo>
                      <a:pt x="529" y="469"/>
                    </a:lnTo>
                    <a:lnTo>
                      <a:pt x="529" y="474"/>
                    </a:lnTo>
                    <a:lnTo>
                      <a:pt x="529" y="470"/>
                    </a:lnTo>
                    <a:lnTo>
                      <a:pt x="530" y="474"/>
                    </a:lnTo>
                    <a:lnTo>
                      <a:pt x="530" y="470"/>
                    </a:lnTo>
                    <a:lnTo>
                      <a:pt x="530" y="473"/>
                    </a:lnTo>
                    <a:lnTo>
                      <a:pt x="530" y="471"/>
                    </a:lnTo>
                    <a:lnTo>
                      <a:pt x="531" y="474"/>
                    </a:lnTo>
                    <a:lnTo>
                      <a:pt x="531" y="467"/>
                    </a:lnTo>
                    <a:lnTo>
                      <a:pt x="531" y="472"/>
                    </a:lnTo>
                    <a:lnTo>
                      <a:pt x="531" y="471"/>
                    </a:lnTo>
                    <a:lnTo>
                      <a:pt x="531" y="474"/>
                    </a:lnTo>
                    <a:lnTo>
                      <a:pt x="531" y="460"/>
                    </a:lnTo>
                    <a:lnTo>
                      <a:pt x="532" y="474"/>
                    </a:lnTo>
                    <a:lnTo>
                      <a:pt x="532" y="470"/>
                    </a:lnTo>
                    <a:lnTo>
                      <a:pt x="532" y="474"/>
                    </a:lnTo>
                    <a:lnTo>
                      <a:pt x="532" y="470"/>
                    </a:lnTo>
                    <a:lnTo>
                      <a:pt x="533" y="473"/>
                    </a:lnTo>
                    <a:lnTo>
                      <a:pt x="533" y="469"/>
                    </a:lnTo>
                    <a:lnTo>
                      <a:pt x="533" y="473"/>
                    </a:lnTo>
                    <a:lnTo>
                      <a:pt x="533" y="470"/>
                    </a:lnTo>
                    <a:lnTo>
                      <a:pt x="534" y="474"/>
                    </a:lnTo>
                    <a:lnTo>
                      <a:pt x="534" y="470"/>
                    </a:lnTo>
                    <a:lnTo>
                      <a:pt x="534" y="474"/>
                    </a:lnTo>
                    <a:lnTo>
                      <a:pt x="534" y="469"/>
                    </a:lnTo>
                    <a:lnTo>
                      <a:pt x="534" y="473"/>
                    </a:lnTo>
                    <a:lnTo>
                      <a:pt x="534" y="470"/>
                    </a:lnTo>
                    <a:lnTo>
                      <a:pt x="535" y="474"/>
                    </a:lnTo>
                    <a:lnTo>
                      <a:pt x="535" y="470"/>
                    </a:lnTo>
                    <a:lnTo>
                      <a:pt x="535" y="474"/>
                    </a:lnTo>
                    <a:lnTo>
                      <a:pt x="535" y="470"/>
                    </a:lnTo>
                    <a:lnTo>
                      <a:pt x="536" y="474"/>
                    </a:lnTo>
                    <a:lnTo>
                      <a:pt x="536" y="472"/>
                    </a:lnTo>
                    <a:lnTo>
                      <a:pt x="536" y="473"/>
                    </a:lnTo>
                    <a:lnTo>
                      <a:pt x="536" y="471"/>
                    </a:lnTo>
                    <a:lnTo>
                      <a:pt x="537" y="474"/>
                    </a:lnTo>
                    <a:lnTo>
                      <a:pt x="537" y="470"/>
                    </a:lnTo>
                    <a:lnTo>
                      <a:pt x="537" y="474"/>
                    </a:lnTo>
                    <a:lnTo>
                      <a:pt x="537" y="471"/>
                    </a:lnTo>
                    <a:lnTo>
                      <a:pt x="537" y="474"/>
                    </a:lnTo>
                    <a:lnTo>
                      <a:pt x="537" y="470"/>
                    </a:lnTo>
                    <a:lnTo>
                      <a:pt x="538" y="473"/>
                    </a:lnTo>
                    <a:lnTo>
                      <a:pt x="538" y="470"/>
                    </a:lnTo>
                    <a:lnTo>
                      <a:pt x="538" y="473"/>
                    </a:lnTo>
                    <a:lnTo>
                      <a:pt x="538" y="470"/>
                    </a:lnTo>
                    <a:lnTo>
                      <a:pt x="539" y="473"/>
                    </a:lnTo>
                    <a:lnTo>
                      <a:pt x="539" y="469"/>
                    </a:lnTo>
                    <a:lnTo>
                      <a:pt x="539" y="473"/>
                    </a:lnTo>
                    <a:lnTo>
                      <a:pt x="539" y="469"/>
                    </a:lnTo>
                    <a:lnTo>
                      <a:pt x="540" y="474"/>
                    </a:lnTo>
                    <a:lnTo>
                      <a:pt x="540" y="470"/>
                    </a:lnTo>
                    <a:lnTo>
                      <a:pt x="540" y="472"/>
                    </a:lnTo>
                    <a:lnTo>
                      <a:pt x="540" y="469"/>
                    </a:lnTo>
                    <a:lnTo>
                      <a:pt x="540" y="474"/>
                    </a:lnTo>
                    <a:lnTo>
                      <a:pt x="540" y="470"/>
                    </a:lnTo>
                    <a:lnTo>
                      <a:pt x="541" y="474"/>
                    </a:lnTo>
                    <a:lnTo>
                      <a:pt x="541" y="472"/>
                    </a:lnTo>
                    <a:lnTo>
                      <a:pt x="541" y="473"/>
                    </a:lnTo>
                    <a:lnTo>
                      <a:pt x="541" y="469"/>
                    </a:lnTo>
                    <a:lnTo>
                      <a:pt x="542" y="474"/>
                    </a:lnTo>
                    <a:lnTo>
                      <a:pt x="542" y="469"/>
                    </a:lnTo>
                    <a:lnTo>
                      <a:pt x="542" y="474"/>
                    </a:lnTo>
                    <a:lnTo>
                      <a:pt x="542" y="470"/>
                    </a:lnTo>
                    <a:lnTo>
                      <a:pt x="543" y="474"/>
                    </a:lnTo>
                    <a:lnTo>
                      <a:pt x="543" y="470"/>
                    </a:lnTo>
                    <a:lnTo>
                      <a:pt x="543" y="474"/>
                    </a:lnTo>
                    <a:lnTo>
                      <a:pt x="543" y="470"/>
                    </a:lnTo>
                    <a:lnTo>
                      <a:pt x="544" y="473"/>
                    </a:lnTo>
                    <a:lnTo>
                      <a:pt x="544" y="469"/>
                    </a:lnTo>
                    <a:lnTo>
                      <a:pt x="544" y="474"/>
                    </a:lnTo>
                    <a:lnTo>
                      <a:pt x="544" y="470"/>
                    </a:lnTo>
                    <a:lnTo>
                      <a:pt x="544" y="474"/>
                    </a:lnTo>
                    <a:lnTo>
                      <a:pt x="544" y="471"/>
                    </a:lnTo>
                    <a:lnTo>
                      <a:pt x="545" y="473"/>
                    </a:lnTo>
                    <a:lnTo>
                      <a:pt x="545" y="470"/>
                    </a:lnTo>
                    <a:lnTo>
                      <a:pt x="545" y="473"/>
                    </a:lnTo>
                    <a:lnTo>
                      <a:pt x="545" y="470"/>
                    </a:lnTo>
                    <a:lnTo>
                      <a:pt x="546" y="473"/>
                    </a:lnTo>
                    <a:lnTo>
                      <a:pt x="546" y="470"/>
                    </a:lnTo>
                    <a:lnTo>
                      <a:pt x="546" y="473"/>
                    </a:lnTo>
                    <a:lnTo>
                      <a:pt x="546" y="471"/>
                    </a:lnTo>
                    <a:lnTo>
                      <a:pt x="547" y="473"/>
                    </a:lnTo>
                    <a:lnTo>
                      <a:pt x="547" y="467"/>
                    </a:lnTo>
                    <a:lnTo>
                      <a:pt x="547" y="473"/>
                    </a:lnTo>
                    <a:lnTo>
                      <a:pt x="547" y="469"/>
                    </a:lnTo>
                    <a:lnTo>
                      <a:pt x="547" y="473"/>
                    </a:lnTo>
                    <a:lnTo>
                      <a:pt x="547" y="469"/>
                    </a:lnTo>
                    <a:lnTo>
                      <a:pt x="548" y="473"/>
                    </a:lnTo>
                    <a:lnTo>
                      <a:pt x="548" y="471"/>
                    </a:lnTo>
                    <a:lnTo>
                      <a:pt x="548" y="473"/>
                    </a:lnTo>
                    <a:lnTo>
                      <a:pt x="548" y="471"/>
                    </a:lnTo>
                    <a:lnTo>
                      <a:pt x="549" y="473"/>
                    </a:lnTo>
                    <a:lnTo>
                      <a:pt x="549" y="470"/>
                    </a:lnTo>
                    <a:lnTo>
                      <a:pt x="549" y="474"/>
                    </a:lnTo>
                    <a:lnTo>
                      <a:pt x="549" y="470"/>
                    </a:lnTo>
                    <a:lnTo>
                      <a:pt x="550" y="473"/>
                    </a:lnTo>
                    <a:lnTo>
                      <a:pt x="550" y="471"/>
                    </a:lnTo>
                    <a:lnTo>
                      <a:pt x="550" y="474"/>
                    </a:lnTo>
                    <a:lnTo>
                      <a:pt x="550" y="469"/>
                    </a:lnTo>
                    <a:lnTo>
                      <a:pt x="550" y="473"/>
                    </a:lnTo>
                    <a:lnTo>
                      <a:pt x="550" y="470"/>
                    </a:lnTo>
                    <a:lnTo>
                      <a:pt x="551" y="474"/>
                    </a:lnTo>
                    <a:lnTo>
                      <a:pt x="551" y="471"/>
                    </a:lnTo>
                    <a:lnTo>
                      <a:pt x="551" y="473"/>
                    </a:lnTo>
                    <a:lnTo>
                      <a:pt x="551" y="470"/>
                    </a:lnTo>
                    <a:lnTo>
                      <a:pt x="552" y="474"/>
                    </a:lnTo>
                    <a:lnTo>
                      <a:pt x="552" y="469"/>
                    </a:lnTo>
                    <a:lnTo>
                      <a:pt x="552" y="473"/>
                    </a:lnTo>
                    <a:lnTo>
                      <a:pt x="552" y="471"/>
                    </a:lnTo>
                    <a:lnTo>
                      <a:pt x="553" y="473"/>
                    </a:lnTo>
                    <a:lnTo>
                      <a:pt x="553" y="471"/>
                    </a:lnTo>
                    <a:lnTo>
                      <a:pt x="553" y="473"/>
                    </a:lnTo>
                    <a:lnTo>
                      <a:pt x="553" y="470"/>
                    </a:lnTo>
                    <a:lnTo>
                      <a:pt x="553" y="474"/>
                    </a:lnTo>
                    <a:lnTo>
                      <a:pt x="553" y="469"/>
                    </a:lnTo>
                    <a:lnTo>
                      <a:pt x="554" y="474"/>
                    </a:lnTo>
                    <a:lnTo>
                      <a:pt x="554" y="470"/>
                    </a:lnTo>
                    <a:lnTo>
                      <a:pt x="554" y="474"/>
                    </a:lnTo>
                    <a:lnTo>
                      <a:pt x="554" y="470"/>
                    </a:lnTo>
                    <a:lnTo>
                      <a:pt x="555" y="474"/>
                    </a:lnTo>
                    <a:lnTo>
                      <a:pt x="555" y="471"/>
                    </a:lnTo>
                    <a:lnTo>
                      <a:pt x="555" y="473"/>
                    </a:lnTo>
                    <a:lnTo>
                      <a:pt x="555" y="469"/>
                    </a:lnTo>
                    <a:lnTo>
                      <a:pt x="556" y="474"/>
                    </a:lnTo>
                    <a:lnTo>
                      <a:pt x="556" y="470"/>
                    </a:lnTo>
                    <a:lnTo>
                      <a:pt x="556" y="474"/>
                    </a:lnTo>
                    <a:lnTo>
                      <a:pt x="556" y="470"/>
                    </a:lnTo>
                    <a:lnTo>
                      <a:pt x="556" y="474"/>
                    </a:lnTo>
                    <a:lnTo>
                      <a:pt x="556" y="468"/>
                    </a:lnTo>
                    <a:lnTo>
                      <a:pt x="557" y="474"/>
                    </a:lnTo>
                    <a:lnTo>
                      <a:pt x="557" y="470"/>
                    </a:lnTo>
                    <a:lnTo>
                      <a:pt x="557" y="473"/>
                    </a:lnTo>
                    <a:lnTo>
                      <a:pt x="557" y="471"/>
                    </a:lnTo>
                    <a:lnTo>
                      <a:pt x="558" y="474"/>
                    </a:lnTo>
                    <a:lnTo>
                      <a:pt x="558" y="469"/>
                    </a:lnTo>
                    <a:lnTo>
                      <a:pt x="558" y="473"/>
                    </a:lnTo>
                    <a:lnTo>
                      <a:pt x="558" y="468"/>
                    </a:lnTo>
                    <a:lnTo>
                      <a:pt x="559" y="474"/>
                    </a:lnTo>
                    <a:lnTo>
                      <a:pt x="559" y="470"/>
                    </a:lnTo>
                    <a:lnTo>
                      <a:pt x="559" y="474"/>
                    </a:lnTo>
                    <a:lnTo>
                      <a:pt x="559" y="470"/>
                    </a:lnTo>
                    <a:lnTo>
                      <a:pt x="560" y="474"/>
                    </a:lnTo>
                    <a:lnTo>
                      <a:pt x="560" y="470"/>
                    </a:lnTo>
                    <a:lnTo>
                      <a:pt x="560" y="473"/>
                    </a:lnTo>
                    <a:lnTo>
                      <a:pt x="560" y="470"/>
                    </a:lnTo>
                    <a:lnTo>
                      <a:pt x="560" y="473"/>
                    </a:lnTo>
                    <a:lnTo>
                      <a:pt x="560" y="470"/>
                    </a:lnTo>
                    <a:lnTo>
                      <a:pt x="561" y="473"/>
                    </a:lnTo>
                    <a:lnTo>
                      <a:pt x="561" y="471"/>
                    </a:lnTo>
                    <a:lnTo>
                      <a:pt x="561" y="474"/>
                    </a:lnTo>
                    <a:lnTo>
                      <a:pt x="561" y="470"/>
                    </a:lnTo>
                    <a:lnTo>
                      <a:pt x="562" y="473"/>
                    </a:lnTo>
                    <a:lnTo>
                      <a:pt x="562" y="470"/>
                    </a:lnTo>
                    <a:lnTo>
                      <a:pt x="562" y="473"/>
                    </a:lnTo>
                    <a:lnTo>
                      <a:pt x="562" y="470"/>
                    </a:lnTo>
                    <a:lnTo>
                      <a:pt x="563" y="473"/>
                    </a:lnTo>
                    <a:lnTo>
                      <a:pt x="563" y="470"/>
                    </a:lnTo>
                    <a:lnTo>
                      <a:pt x="563" y="474"/>
                    </a:lnTo>
                    <a:lnTo>
                      <a:pt x="563" y="469"/>
                    </a:lnTo>
                    <a:lnTo>
                      <a:pt x="563" y="473"/>
                    </a:lnTo>
                    <a:lnTo>
                      <a:pt x="563" y="471"/>
                    </a:lnTo>
                    <a:lnTo>
                      <a:pt x="564" y="474"/>
                    </a:lnTo>
                    <a:lnTo>
                      <a:pt x="564" y="470"/>
                    </a:lnTo>
                    <a:lnTo>
                      <a:pt x="564" y="474"/>
                    </a:lnTo>
                    <a:lnTo>
                      <a:pt x="564" y="471"/>
                    </a:lnTo>
                    <a:lnTo>
                      <a:pt x="565" y="473"/>
                    </a:lnTo>
                    <a:lnTo>
                      <a:pt x="565" y="467"/>
                    </a:lnTo>
                    <a:lnTo>
                      <a:pt x="565" y="473"/>
                    </a:lnTo>
                    <a:lnTo>
                      <a:pt x="565" y="471"/>
                    </a:lnTo>
                    <a:lnTo>
                      <a:pt x="566" y="474"/>
                    </a:lnTo>
                    <a:lnTo>
                      <a:pt x="566" y="470"/>
                    </a:lnTo>
                    <a:lnTo>
                      <a:pt x="566" y="474"/>
                    </a:lnTo>
                    <a:lnTo>
                      <a:pt x="566" y="469"/>
                    </a:lnTo>
                    <a:lnTo>
                      <a:pt x="566" y="473"/>
                    </a:lnTo>
                    <a:lnTo>
                      <a:pt x="566" y="471"/>
                    </a:lnTo>
                    <a:lnTo>
                      <a:pt x="567" y="473"/>
                    </a:lnTo>
                    <a:lnTo>
                      <a:pt x="567" y="471"/>
                    </a:lnTo>
                    <a:lnTo>
                      <a:pt x="567" y="474"/>
                    </a:lnTo>
                    <a:lnTo>
                      <a:pt x="567" y="469"/>
                    </a:lnTo>
                    <a:lnTo>
                      <a:pt x="568" y="473"/>
                    </a:lnTo>
                    <a:lnTo>
                      <a:pt x="568" y="470"/>
                    </a:lnTo>
                    <a:lnTo>
                      <a:pt x="568" y="474"/>
                    </a:lnTo>
                    <a:lnTo>
                      <a:pt x="568" y="470"/>
                    </a:lnTo>
                    <a:lnTo>
                      <a:pt x="569" y="474"/>
                    </a:lnTo>
                    <a:lnTo>
                      <a:pt x="569" y="470"/>
                    </a:lnTo>
                    <a:lnTo>
                      <a:pt x="569" y="473"/>
                    </a:lnTo>
                    <a:lnTo>
                      <a:pt x="569" y="471"/>
                    </a:lnTo>
                    <a:lnTo>
                      <a:pt x="569" y="474"/>
                    </a:lnTo>
                    <a:lnTo>
                      <a:pt x="569" y="470"/>
                    </a:lnTo>
                    <a:lnTo>
                      <a:pt x="570" y="474"/>
                    </a:lnTo>
                    <a:lnTo>
                      <a:pt x="570" y="471"/>
                    </a:lnTo>
                    <a:lnTo>
                      <a:pt x="570" y="473"/>
                    </a:lnTo>
                    <a:lnTo>
                      <a:pt x="570" y="471"/>
                    </a:lnTo>
                    <a:lnTo>
                      <a:pt x="571" y="473"/>
                    </a:lnTo>
                    <a:lnTo>
                      <a:pt x="571" y="471"/>
                    </a:lnTo>
                    <a:lnTo>
                      <a:pt x="571" y="474"/>
                    </a:lnTo>
                    <a:lnTo>
                      <a:pt x="571" y="469"/>
                    </a:lnTo>
                    <a:lnTo>
                      <a:pt x="572" y="474"/>
                    </a:lnTo>
                    <a:lnTo>
                      <a:pt x="572" y="468"/>
                    </a:lnTo>
                    <a:lnTo>
                      <a:pt x="572" y="474"/>
                    </a:lnTo>
                    <a:lnTo>
                      <a:pt x="572" y="470"/>
                    </a:lnTo>
                    <a:lnTo>
                      <a:pt x="572" y="473"/>
                    </a:lnTo>
                    <a:lnTo>
                      <a:pt x="572" y="471"/>
                    </a:lnTo>
                    <a:lnTo>
                      <a:pt x="573" y="473"/>
                    </a:lnTo>
                    <a:lnTo>
                      <a:pt x="573" y="470"/>
                    </a:lnTo>
                    <a:lnTo>
                      <a:pt x="573" y="474"/>
                    </a:lnTo>
                    <a:lnTo>
                      <a:pt x="573" y="470"/>
                    </a:lnTo>
                    <a:lnTo>
                      <a:pt x="574" y="473"/>
                    </a:lnTo>
                    <a:lnTo>
                      <a:pt x="574" y="471"/>
                    </a:lnTo>
                    <a:lnTo>
                      <a:pt x="574" y="473"/>
                    </a:lnTo>
                    <a:lnTo>
                      <a:pt x="574" y="469"/>
                    </a:lnTo>
                    <a:lnTo>
                      <a:pt x="575" y="474"/>
                    </a:lnTo>
                    <a:lnTo>
                      <a:pt x="575" y="470"/>
                    </a:lnTo>
                    <a:lnTo>
                      <a:pt x="575" y="474"/>
                    </a:lnTo>
                    <a:lnTo>
                      <a:pt x="575" y="469"/>
                    </a:lnTo>
                    <a:lnTo>
                      <a:pt x="576" y="473"/>
                    </a:lnTo>
                    <a:lnTo>
                      <a:pt x="576" y="471"/>
                    </a:lnTo>
                    <a:lnTo>
                      <a:pt x="576" y="473"/>
                    </a:lnTo>
                    <a:lnTo>
                      <a:pt x="576" y="471"/>
                    </a:lnTo>
                    <a:lnTo>
                      <a:pt x="576" y="473"/>
                    </a:lnTo>
                    <a:lnTo>
                      <a:pt x="576" y="470"/>
                    </a:lnTo>
                    <a:lnTo>
                      <a:pt x="577" y="473"/>
                    </a:lnTo>
                    <a:lnTo>
                      <a:pt x="577" y="466"/>
                    </a:lnTo>
                    <a:lnTo>
                      <a:pt x="577" y="473"/>
                    </a:lnTo>
                    <a:lnTo>
                      <a:pt x="577" y="471"/>
                    </a:lnTo>
                    <a:lnTo>
                      <a:pt x="578" y="473"/>
                    </a:lnTo>
                    <a:lnTo>
                      <a:pt x="578" y="470"/>
                    </a:lnTo>
                    <a:lnTo>
                      <a:pt x="578" y="474"/>
                    </a:lnTo>
                    <a:lnTo>
                      <a:pt x="578" y="470"/>
                    </a:lnTo>
                    <a:lnTo>
                      <a:pt x="579" y="472"/>
                    </a:lnTo>
                    <a:lnTo>
                      <a:pt x="579" y="470"/>
                    </a:lnTo>
                    <a:lnTo>
                      <a:pt x="579" y="473"/>
                    </a:lnTo>
                    <a:lnTo>
                      <a:pt x="579" y="469"/>
                    </a:lnTo>
                    <a:lnTo>
                      <a:pt x="579" y="474"/>
                    </a:lnTo>
                    <a:lnTo>
                      <a:pt x="579" y="469"/>
                    </a:lnTo>
                    <a:lnTo>
                      <a:pt x="580" y="473"/>
                    </a:lnTo>
                    <a:lnTo>
                      <a:pt x="580" y="470"/>
                    </a:lnTo>
                    <a:lnTo>
                      <a:pt x="580" y="473"/>
                    </a:lnTo>
                    <a:lnTo>
                      <a:pt x="580" y="470"/>
                    </a:lnTo>
                    <a:lnTo>
                      <a:pt x="581" y="473"/>
                    </a:lnTo>
                    <a:lnTo>
                      <a:pt x="581" y="469"/>
                    </a:lnTo>
                    <a:lnTo>
                      <a:pt x="581" y="473"/>
                    </a:lnTo>
                    <a:lnTo>
                      <a:pt x="581" y="471"/>
                    </a:lnTo>
                    <a:lnTo>
                      <a:pt x="582" y="473"/>
                    </a:lnTo>
                    <a:lnTo>
                      <a:pt x="582" y="469"/>
                    </a:lnTo>
                    <a:lnTo>
                      <a:pt x="582" y="473"/>
                    </a:lnTo>
                    <a:lnTo>
                      <a:pt x="582" y="469"/>
                    </a:lnTo>
                    <a:lnTo>
                      <a:pt x="582" y="474"/>
                    </a:lnTo>
                    <a:lnTo>
                      <a:pt x="582" y="470"/>
                    </a:lnTo>
                    <a:lnTo>
                      <a:pt x="583" y="474"/>
                    </a:lnTo>
                    <a:lnTo>
                      <a:pt x="583" y="470"/>
                    </a:lnTo>
                    <a:lnTo>
                      <a:pt x="583" y="474"/>
                    </a:lnTo>
                    <a:lnTo>
                      <a:pt x="583" y="469"/>
                    </a:lnTo>
                    <a:lnTo>
                      <a:pt x="584" y="473"/>
                    </a:lnTo>
                    <a:lnTo>
                      <a:pt x="584" y="471"/>
                    </a:lnTo>
                    <a:lnTo>
                      <a:pt x="584" y="473"/>
                    </a:lnTo>
                    <a:lnTo>
                      <a:pt x="584" y="468"/>
                    </a:lnTo>
                    <a:lnTo>
                      <a:pt x="585" y="474"/>
                    </a:lnTo>
                    <a:lnTo>
                      <a:pt x="585" y="471"/>
                    </a:lnTo>
                    <a:lnTo>
                      <a:pt x="585" y="474"/>
                    </a:lnTo>
                    <a:lnTo>
                      <a:pt x="585" y="467"/>
                    </a:lnTo>
                    <a:lnTo>
                      <a:pt x="585" y="473"/>
                    </a:lnTo>
                    <a:lnTo>
                      <a:pt x="585" y="470"/>
                    </a:lnTo>
                    <a:lnTo>
                      <a:pt x="586" y="474"/>
                    </a:lnTo>
                    <a:lnTo>
                      <a:pt x="586" y="469"/>
                    </a:lnTo>
                    <a:lnTo>
                      <a:pt x="586" y="474"/>
                    </a:lnTo>
                    <a:lnTo>
                      <a:pt x="586" y="470"/>
                    </a:lnTo>
                    <a:lnTo>
                      <a:pt x="587" y="474"/>
                    </a:lnTo>
                    <a:lnTo>
                      <a:pt x="587" y="471"/>
                    </a:lnTo>
                    <a:lnTo>
                      <a:pt x="587" y="473"/>
                    </a:lnTo>
                    <a:lnTo>
                      <a:pt x="587" y="469"/>
                    </a:lnTo>
                    <a:lnTo>
                      <a:pt x="588" y="473"/>
                    </a:lnTo>
                    <a:lnTo>
                      <a:pt x="588" y="469"/>
                    </a:lnTo>
                    <a:lnTo>
                      <a:pt x="588" y="474"/>
                    </a:lnTo>
                    <a:lnTo>
                      <a:pt x="588" y="470"/>
                    </a:lnTo>
                    <a:lnTo>
                      <a:pt x="589" y="473"/>
                    </a:lnTo>
                    <a:lnTo>
                      <a:pt x="589" y="469"/>
                    </a:lnTo>
                    <a:lnTo>
                      <a:pt x="589" y="474"/>
                    </a:lnTo>
                    <a:lnTo>
                      <a:pt x="589" y="468"/>
                    </a:lnTo>
                    <a:lnTo>
                      <a:pt x="589" y="472"/>
                    </a:lnTo>
                    <a:lnTo>
                      <a:pt x="589" y="468"/>
                    </a:lnTo>
                    <a:lnTo>
                      <a:pt x="590" y="474"/>
                    </a:lnTo>
                    <a:lnTo>
                      <a:pt x="590" y="467"/>
                    </a:lnTo>
                    <a:lnTo>
                      <a:pt x="590" y="474"/>
                    </a:lnTo>
                    <a:lnTo>
                      <a:pt x="590" y="469"/>
                    </a:lnTo>
                    <a:lnTo>
                      <a:pt x="591" y="474"/>
                    </a:lnTo>
                    <a:lnTo>
                      <a:pt x="591" y="470"/>
                    </a:lnTo>
                    <a:lnTo>
                      <a:pt x="591" y="473"/>
                    </a:lnTo>
                    <a:lnTo>
                      <a:pt x="591" y="470"/>
                    </a:lnTo>
                    <a:lnTo>
                      <a:pt x="592" y="473"/>
                    </a:lnTo>
                    <a:lnTo>
                      <a:pt x="592" y="471"/>
                    </a:lnTo>
                    <a:lnTo>
                      <a:pt x="592" y="473"/>
                    </a:lnTo>
                    <a:lnTo>
                      <a:pt x="592" y="464"/>
                    </a:lnTo>
                    <a:lnTo>
                      <a:pt x="592" y="474"/>
                    </a:lnTo>
                    <a:lnTo>
                      <a:pt x="592" y="471"/>
                    </a:lnTo>
                    <a:lnTo>
                      <a:pt x="593" y="474"/>
                    </a:lnTo>
                    <a:lnTo>
                      <a:pt x="593" y="470"/>
                    </a:lnTo>
                    <a:lnTo>
                      <a:pt x="593" y="474"/>
                    </a:lnTo>
                    <a:lnTo>
                      <a:pt x="593" y="470"/>
                    </a:lnTo>
                    <a:lnTo>
                      <a:pt x="594" y="474"/>
                    </a:lnTo>
                    <a:lnTo>
                      <a:pt x="594" y="471"/>
                    </a:lnTo>
                    <a:lnTo>
                      <a:pt x="594" y="473"/>
                    </a:lnTo>
                    <a:lnTo>
                      <a:pt x="594" y="470"/>
                    </a:lnTo>
                    <a:lnTo>
                      <a:pt x="595" y="474"/>
                    </a:lnTo>
                    <a:lnTo>
                      <a:pt x="595" y="469"/>
                    </a:lnTo>
                    <a:lnTo>
                      <a:pt x="595" y="473"/>
                    </a:lnTo>
                    <a:lnTo>
                      <a:pt x="595" y="470"/>
                    </a:lnTo>
                    <a:lnTo>
                      <a:pt x="595" y="473"/>
                    </a:lnTo>
                    <a:lnTo>
                      <a:pt x="595" y="471"/>
                    </a:lnTo>
                    <a:lnTo>
                      <a:pt x="596" y="473"/>
                    </a:lnTo>
                    <a:lnTo>
                      <a:pt x="596" y="469"/>
                    </a:lnTo>
                    <a:lnTo>
                      <a:pt x="596" y="474"/>
                    </a:lnTo>
                    <a:lnTo>
                      <a:pt x="596" y="466"/>
                    </a:lnTo>
                    <a:lnTo>
                      <a:pt x="597" y="474"/>
                    </a:lnTo>
                    <a:lnTo>
                      <a:pt x="597" y="471"/>
                    </a:lnTo>
                    <a:lnTo>
                      <a:pt x="597" y="474"/>
                    </a:lnTo>
                    <a:lnTo>
                      <a:pt x="597" y="470"/>
                    </a:lnTo>
                    <a:lnTo>
                      <a:pt x="598" y="474"/>
                    </a:lnTo>
                    <a:lnTo>
                      <a:pt x="598" y="468"/>
                    </a:lnTo>
                    <a:lnTo>
                      <a:pt x="598" y="473"/>
                    </a:lnTo>
                    <a:lnTo>
                      <a:pt x="598" y="471"/>
                    </a:lnTo>
                    <a:lnTo>
                      <a:pt x="598" y="474"/>
                    </a:lnTo>
                    <a:lnTo>
                      <a:pt x="598" y="471"/>
                    </a:lnTo>
                    <a:lnTo>
                      <a:pt x="599" y="473"/>
                    </a:lnTo>
                    <a:lnTo>
                      <a:pt x="599" y="468"/>
                    </a:lnTo>
                    <a:lnTo>
                      <a:pt x="599" y="472"/>
                    </a:lnTo>
                    <a:lnTo>
                      <a:pt x="599" y="471"/>
                    </a:lnTo>
                    <a:lnTo>
                      <a:pt x="600" y="473"/>
                    </a:lnTo>
                    <a:lnTo>
                      <a:pt x="600" y="469"/>
                    </a:lnTo>
                    <a:lnTo>
                      <a:pt x="600" y="474"/>
                    </a:lnTo>
                    <a:lnTo>
                      <a:pt x="600" y="470"/>
                    </a:lnTo>
                    <a:lnTo>
                      <a:pt x="601" y="474"/>
                    </a:lnTo>
                    <a:lnTo>
                      <a:pt x="601" y="472"/>
                    </a:lnTo>
                    <a:lnTo>
                      <a:pt x="601" y="473"/>
                    </a:lnTo>
                    <a:lnTo>
                      <a:pt x="601" y="469"/>
                    </a:lnTo>
                    <a:lnTo>
                      <a:pt x="601" y="473"/>
                    </a:lnTo>
                    <a:lnTo>
                      <a:pt x="601" y="469"/>
                    </a:lnTo>
                    <a:lnTo>
                      <a:pt x="602" y="474"/>
                    </a:lnTo>
                    <a:lnTo>
                      <a:pt x="602" y="471"/>
                    </a:lnTo>
                    <a:lnTo>
                      <a:pt x="602" y="473"/>
                    </a:lnTo>
                    <a:lnTo>
                      <a:pt x="602" y="470"/>
                    </a:lnTo>
                    <a:lnTo>
                      <a:pt x="603" y="474"/>
                    </a:lnTo>
                    <a:lnTo>
                      <a:pt x="603" y="470"/>
                    </a:lnTo>
                    <a:lnTo>
                      <a:pt x="603" y="472"/>
                    </a:lnTo>
                    <a:lnTo>
                      <a:pt x="603" y="471"/>
                    </a:lnTo>
                    <a:lnTo>
                      <a:pt x="604" y="473"/>
                    </a:lnTo>
                    <a:lnTo>
                      <a:pt x="604" y="469"/>
                    </a:lnTo>
                    <a:lnTo>
                      <a:pt x="604" y="472"/>
                    </a:lnTo>
                    <a:lnTo>
                      <a:pt x="604" y="467"/>
                    </a:lnTo>
                    <a:lnTo>
                      <a:pt x="605" y="472"/>
                    </a:lnTo>
                    <a:lnTo>
                      <a:pt x="605" y="468"/>
                    </a:lnTo>
                    <a:lnTo>
                      <a:pt x="605" y="474"/>
                    </a:lnTo>
                    <a:lnTo>
                      <a:pt x="605" y="468"/>
                    </a:lnTo>
                    <a:lnTo>
                      <a:pt x="605" y="472"/>
                    </a:lnTo>
                    <a:lnTo>
                      <a:pt x="605" y="471"/>
                    </a:lnTo>
                    <a:lnTo>
                      <a:pt x="606" y="473"/>
                    </a:lnTo>
                    <a:lnTo>
                      <a:pt x="606" y="470"/>
                    </a:lnTo>
                    <a:lnTo>
                      <a:pt x="606" y="472"/>
                    </a:lnTo>
                    <a:lnTo>
                      <a:pt x="606" y="467"/>
                    </a:lnTo>
                    <a:lnTo>
                      <a:pt x="607" y="473"/>
                    </a:lnTo>
                    <a:lnTo>
                      <a:pt x="607" y="470"/>
                    </a:lnTo>
                    <a:lnTo>
                      <a:pt x="607" y="472"/>
                    </a:lnTo>
                    <a:lnTo>
                      <a:pt x="607" y="454"/>
                    </a:lnTo>
                    <a:lnTo>
                      <a:pt x="608" y="474"/>
                    </a:lnTo>
                    <a:lnTo>
                      <a:pt x="608" y="470"/>
                    </a:lnTo>
                    <a:lnTo>
                      <a:pt x="608" y="474"/>
                    </a:lnTo>
                    <a:lnTo>
                      <a:pt x="608" y="471"/>
                    </a:lnTo>
                    <a:lnTo>
                      <a:pt x="608" y="474"/>
                    </a:lnTo>
                    <a:lnTo>
                      <a:pt x="608" y="468"/>
                    </a:lnTo>
                    <a:lnTo>
                      <a:pt x="609" y="474"/>
                    </a:lnTo>
                    <a:lnTo>
                      <a:pt x="609" y="468"/>
                    </a:lnTo>
                    <a:lnTo>
                      <a:pt x="609" y="473"/>
                    </a:lnTo>
                    <a:lnTo>
                      <a:pt x="609" y="470"/>
                    </a:lnTo>
                    <a:lnTo>
                      <a:pt x="610" y="474"/>
                    </a:lnTo>
                    <a:lnTo>
                      <a:pt x="610" y="469"/>
                    </a:lnTo>
                    <a:lnTo>
                      <a:pt x="610" y="474"/>
                    </a:lnTo>
                    <a:lnTo>
                      <a:pt x="610" y="470"/>
                    </a:lnTo>
                    <a:lnTo>
                      <a:pt x="611" y="473"/>
                    </a:lnTo>
                    <a:lnTo>
                      <a:pt x="611" y="469"/>
                    </a:lnTo>
                    <a:lnTo>
                      <a:pt x="611" y="473"/>
                    </a:lnTo>
                    <a:lnTo>
                      <a:pt x="611" y="467"/>
                    </a:lnTo>
                    <a:lnTo>
                      <a:pt x="611" y="474"/>
                    </a:lnTo>
                    <a:lnTo>
                      <a:pt x="611" y="471"/>
                    </a:lnTo>
                    <a:lnTo>
                      <a:pt x="612" y="473"/>
                    </a:lnTo>
                    <a:lnTo>
                      <a:pt x="612" y="470"/>
                    </a:lnTo>
                    <a:lnTo>
                      <a:pt x="612" y="473"/>
                    </a:lnTo>
                    <a:lnTo>
                      <a:pt x="612" y="469"/>
                    </a:lnTo>
                    <a:lnTo>
                      <a:pt x="613" y="473"/>
                    </a:lnTo>
                    <a:lnTo>
                      <a:pt x="613" y="471"/>
                    </a:lnTo>
                    <a:lnTo>
                      <a:pt x="613" y="474"/>
                    </a:lnTo>
                    <a:lnTo>
                      <a:pt x="613" y="471"/>
                    </a:lnTo>
                    <a:lnTo>
                      <a:pt x="614" y="474"/>
                    </a:lnTo>
                    <a:lnTo>
                      <a:pt x="614" y="470"/>
                    </a:lnTo>
                    <a:lnTo>
                      <a:pt x="614" y="474"/>
                    </a:lnTo>
                    <a:lnTo>
                      <a:pt x="614" y="470"/>
                    </a:lnTo>
                    <a:lnTo>
                      <a:pt x="614" y="474"/>
                    </a:lnTo>
                    <a:lnTo>
                      <a:pt x="614" y="468"/>
                    </a:lnTo>
                    <a:lnTo>
                      <a:pt x="615" y="474"/>
                    </a:lnTo>
                    <a:lnTo>
                      <a:pt x="615" y="470"/>
                    </a:lnTo>
                    <a:lnTo>
                      <a:pt x="615" y="474"/>
                    </a:lnTo>
                    <a:lnTo>
                      <a:pt x="615" y="471"/>
                    </a:lnTo>
                    <a:lnTo>
                      <a:pt x="616" y="473"/>
                    </a:lnTo>
                    <a:lnTo>
                      <a:pt x="616" y="471"/>
                    </a:lnTo>
                    <a:lnTo>
                      <a:pt x="616" y="473"/>
                    </a:lnTo>
                    <a:lnTo>
                      <a:pt x="616" y="469"/>
                    </a:lnTo>
                    <a:lnTo>
                      <a:pt x="617" y="473"/>
                    </a:lnTo>
                    <a:lnTo>
                      <a:pt x="617" y="470"/>
                    </a:lnTo>
                    <a:lnTo>
                      <a:pt x="617" y="473"/>
                    </a:lnTo>
                    <a:lnTo>
                      <a:pt x="617" y="469"/>
                    </a:lnTo>
                    <a:lnTo>
                      <a:pt x="618" y="473"/>
                    </a:lnTo>
                    <a:lnTo>
                      <a:pt x="618" y="469"/>
                    </a:lnTo>
                    <a:lnTo>
                      <a:pt x="618" y="474"/>
                    </a:lnTo>
                    <a:lnTo>
                      <a:pt x="618" y="470"/>
                    </a:lnTo>
                    <a:lnTo>
                      <a:pt x="618" y="473"/>
                    </a:lnTo>
                    <a:lnTo>
                      <a:pt x="618" y="470"/>
                    </a:lnTo>
                    <a:lnTo>
                      <a:pt x="619" y="474"/>
                    </a:lnTo>
                    <a:lnTo>
                      <a:pt x="619" y="471"/>
                    </a:lnTo>
                    <a:lnTo>
                      <a:pt x="619" y="473"/>
                    </a:lnTo>
                    <a:lnTo>
                      <a:pt x="619" y="471"/>
                    </a:lnTo>
                    <a:lnTo>
                      <a:pt x="620" y="474"/>
                    </a:lnTo>
                    <a:lnTo>
                      <a:pt x="620" y="470"/>
                    </a:lnTo>
                    <a:lnTo>
                      <a:pt x="620" y="474"/>
                    </a:lnTo>
                    <a:lnTo>
                      <a:pt x="620" y="470"/>
                    </a:lnTo>
                    <a:lnTo>
                      <a:pt x="621" y="473"/>
                    </a:lnTo>
                    <a:lnTo>
                      <a:pt x="621" y="470"/>
                    </a:lnTo>
                    <a:lnTo>
                      <a:pt x="621" y="473"/>
                    </a:lnTo>
                    <a:lnTo>
                      <a:pt x="621" y="470"/>
                    </a:lnTo>
                    <a:lnTo>
                      <a:pt x="621" y="474"/>
                    </a:lnTo>
                    <a:lnTo>
                      <a:pt x="621" y="469"/>
                    </a:lnTo>
                    <a:lnTo>
                      <a:pt x="622" y="473"/>
                    </a:lnTo>
                    <a:lnTo>
                      <a:pt x="622" y="470"/>
                    </a:lnTo>
                    <a:lnTo>
                      <a:pt x="622" y="474"/>
                    </a:lnTo>
                    <a:lnTo>
                      <a:pt x="622" y="462"/>
                    </a:lnTo>
                    <a:lnTo>
                      <a:pt x="623" y="473"/>
                    </a:lnTo>
                    <a:lnTo>
                      <a:pt x="623" y="468"/>
                    </a:lnTo>
                    <a:lnTo>
                      <a:pt x="623" y="474"/>
                    </a:lnTo>
                    <a:lnTo>
                      <a:pt x="623" y="467"/>
                    </a:lnTo>
                    <a:lnTo>
                      <a:pt x="624" y="473"/>
                    </a:lnTo>
                    <a:lnTo>
                      <a:pt x="624" y="471"/>
                    </a:lnTo>
                    <a:lnTo>
                      <a:pt x="624" y="473"/>
                    </a:lnTo>
                    <a:lnTo>
                      <a:pt x="624" y="470"/>
                    </a:lnTo>
                    <a:lnTo>
                      <a:pt x="624" y="474"/>
                    </a:lnTo>
                    <a:lnTo>
                      <a:pt x="624" y="468"/>
                    </a:lnTo>
                    <a:lnTo>
                      <a:pt x="625" y="474"/>
                    </a:lnTo>
                    <a:lnTo>
                      <a:pt x="625" y="468"/>
                    </a:lnTo>
                    <a:lnTo>
                      <a:pt x="625" y="474"/>
                    </a:lnTo>
                    <a:lnTo>
                      <a:pt x="625" y="470"/>
                    </a:lnTo>
                    <a:lnTo>
                      <a:pt x="626" y="474"/>
                    </a:lnTo>
                    <a:lnTo>
                      <a:pt x="626" y="467"/>
                    </a:lnTo>
                    <a:lnTo>
                      <a:pt x="626" y="473"/>
                    </a:lnTo>
                    <a:lnTo>
                      <a:pt x="626" y="467"/>
                    </a:lnTo>
                    <a:lnTo>
                      <a:pt x="627" y="473"/>
                    </a:lnTo>
                    <a:lnTo>
                      <a:pt x="627" y="467"/>
                    </a:lnTo>
                    <a:lnTo>
                      <a:pt x="627" y="474"/>
                    </a:lnTo>
                    <a:lnTo>
                      <a:pt x="627" y="470"/>
                    </a:lnTo>
                    <a:lnTo>
                      <a:pt x="627" y="473"/>
                    </a:lnTo>
                    <a:lnTo>
                      <a:pt x="627" y="472"/>
                    </a:lnTo>
                    <a:lnTo>
                      <a:pt x="628" y="473"/>
                    </a:lnTo>
                    <a:lnTo>
                      <a:pt x="628" y="471"/>
                    </a:lnTo>
                    <a:lnTo>
                      <a:pt x="628" y="473"/>
                    </a:lnTo>
                    <a:lnTo>
                      <a:pt x="628" y="470"/>
                    </a:lnTo>
                    <a:lnTo>
                      <a:pt x="629" y="474"/>
                    </a:lnTo>
                    <a:lnTo>
                      <a:pt x="629" y="469"/>
                    </a:lnTo>
                    <a:lnTo>
                      <a:pt x="629" y="473"/>
                    </a:lnTo>
                    <a:lnTo>
                      <a:pt x="629" y="472"/>
                    </a:lnTo>
                    <a:lnTo>
                      <a:pt x="630" y="473"/>
                    </a:lnTo>
                    <a:lnTo>
                      <a:pt x="630" y="470"/>
                    </a:lnTo>
                    <a:lnTo>
                      <a:pt x="630" y="473"/>
                    </a:lnTo>
                    <a:lnTo>
                      <a:pt x="630" y="470"/>
                    </a:lnTo>
                    <a:lnTo>
                      <a:pt x="630" y="474"/>
                    </a:lnTo>
                    <a:lnTo>
                      <a:pt x="630" y="471"/>
                    </a:lnTo>
                    <a:lnTo>
                      <a:pt x="631" y="474"/>
                    </a:lnTo>
                    <a:lnTo>
                      <a:pt x="631" y="470"/>
                    </a:lnTo>
                    <a:lnTo>
                      <a:pt x="631" y="473"/>
                    </a:lnTo>
                    <a:lnTo>
                      <a:pt x="631" y="470"/>
                    </a:lnTo>
                    <a:lnTo>
                      <a:pt x="632" y="473"/>
                    </a:lnTo>
                    <a:lnTo>
                      <a:pt x="632" y="472"/>
                    </a:lnTo>
                    <a:lnTo>
                      <a:pt x="632" y="473"/>
                    </a:lnTo>
                    <a:lnTo>
                      <a:pt x="632" y="469"/>
                    </a:lnTo>
                    <a:lnTo>
                      <a:pt x="633" y="473"/>
                    </a:lnTo>
                    <a:lnTo>
                      <a:pt x="633" y="469"/>
                    </a:lnTo>
                    <a:lnTo>
                      <a:pt x="633" y="474"/>
                    </a:lnTo>
                    <a:lnTo>
                      <a:pt x="633" y="470"/>
                    </a:lnTo>
                    <a:lnTo>
                      <a:pt x="634" y="473"/>
                    </a:lnTo>
                    <a:lnTo>
                      <a:pt x="634" y="470"/>
                    </a:lnTo>
                    <a:lnTo>
                      <a:pt x="634" y="473"/>
                    </a:lnTo>
                    <a:lnTo>
                      <a:pt x="634" y="469"/>
                    </a:lnTo>
                    <a:lnTo>
                      <a:pt x="634" y="474"/>
                    </a:lnTo>
                    <a:lnTo>
                      <a:pt x="634" y="470"/>
                    </a:lnTo>
                    <a:lnTo>
                      <a:pt x="635" y="474"/>
                    </a:lnTo>
                    <a:lnTo>
                      <a:pt x="635" y="470"/>
                    </a:lnTo>
                    <a:lnTo>
                      <a:pt x="635" y="474"/>
                    </a:lnTo>
                    <a:lnTo>
                      <a:pt x="635" y="470"/>
                    </a:lnTo>
                    <a:lnTo>
                      <a:pt x="636" y="474"/>
                    </a:lnTo>
                    <a:lnTo>
                      <a:pt x="636" y="471"/>
                    </a:lnTo>
                    <a:lnTo>
                      <a:pt x="636" y="474"/>
                    </a:lnTo>
                    <a:lnTo>
                      <a:pt x="636" y="469"/>
                    </a:lnTo>
                    <a:lnTo>
                      <a:pt x="637" y="474"/>
                    </a:lnTo>
                    <a:lnTo>
                      <a:pt x="637" y="470"/>
                    </a:lnTo>
                    <a:lnTo>
                      <a:pt x="637" y="473"/>
                    </a:lnTo>
                    <a:lnTo>
                      <a:pt x="637" y="470"/>
                    </a:lnTo>
                    <a:lnTo>
                      <a:pt x="637" y="473"/>
                    </a:lnTo>
                    <a:lnTo>
                      <a:pt x="637" y="466"/>
                    </a:lnTo>
                    <a:lnTo>
                      <a:pt x="638" y="473"/>
                    </a:lnTo>
                    <a:lnTo>
                      <a:pt x="638" y="470"/>
                    </a:lnTo>
                    <a:lnTo>
                      <a:pt x="638" y="473"/>
                    </a:lnTo>
                    <a:lnTo>
                      <a:pt x="638" y="471"/>
                    </a:lnTo>
                    <a:lnTo>
                      <a:pt x="639" y="474"/>
                    </a:lnTo>
                    <a:lnTo>
                      <a:pt x="639" y="469"/>
                    </a:lnTo>
                    <a:lnTo>
                      <a:pt x="639" y="473"/>
                    </a:lnTo>
                    <a:lnTo>
                      <a:pt x="639" y="470"/>
                    </a:lnTo>
                    <a:lnTo>
                      <a:pt x="640" y="474"/>
                    </a:lnTo>
                    <a:lnTo>
                      <a:pt x="640" y="466"/>
                    </a:lnTo>
                    <a:lnTo>
                      <a:pt x="640" y="474"/>
                    </a:lnTo>
                    <a:lnTo>
                      <a:pt x="640" y="469"/>
                    </a:lnTo>
                    <a:lnTo>
                      <a:pt x="640" y="473"/>
                    </a:lnTo>
                    <a:lnTo>
                      <a:pt x="640" y="469"/>
                    </a:lnTo>
                    <a:lnTo>
                      <a:pt x="641" y="473"/>
                    </a:lnTo>
                    <a:lnTo>
                      <a:pt x="641" y="470"/>
                    </a:lnTo>
                    <a:lnTo>
                      <a:pt x="641" y="474"/>
                    </a:lnTo>
                    <a:lnTo>
                      <a:pt x="641" y="468"/>
                    </a:lnTo>
                    <a:lnTo>
                      <a:pt x="642" y="474"/>
                    </a:lnTo>
                    <a:lnTo>
                      <a:pt x="642" y="469"/>
                    </a:lnTo>
                    <a:lnTo>
                      <a:pt x="642" y="473"/>
                    </a:lnTo>
                    <a:lnTo>
                      <a:pt x="642" y="471"/>
                    </a:lnTo>
                    <a:lnTo>
                      <a:pt x="643" y="473"/>
                    </a:lnTo>
                    <a:lnTo>
                      <a:pt x="643" y="471"/>
                    </a:lnTo>
                    <a:lnTo>
                      <a:pt x="643" y="474"/>
                    </a:lnTo>
                    <a:lnTo>
                      <a:pt x="643" y="470"/>
                    </a:lnTo>
                    <a:lnTo>
                      <a:pt x="643" y="474"/>
                    </a:lnTo>
                    <a:lnTo>
                      <a:pt x="643" y="470"/>
                    </a:lnTo>
                    <a:lnTo>
                      <a:pt x="644" y="473"/>
                    </a:lnTo>
                    <a:lnTo>
                      <a:pt x="644" y="471"/>
                    </a:lnTo>
                    <a:lnTo>
                      <a:pt x="644" y="474"/>
                    </a:lnTo>
                    <a:lnTo>
                      <a:pt x="644" y="467"/>
                    </a:lnTo>
                    <a:lnTo>
                      <a:pt x="645" y="473"/>
                    </a:lnTo>
                    <a:lnTo>
                      <a:pt x="645" y="470"/>
                    </a:lnTo>
                    <a:lnTo>
                      <a:pt x="645" y="474"/>
                    </a:lnTo>
                    <a:lnTo>
                      <a:pt x="645" y="469"/>
                    </a:lnTo>
                    <a:lnTo>
                      <a:pt x="646" y="472"/>
                    </a:lnTo>
                    <a:lnTo>
                      <a:pt x="646" y="470"/>
                    </a:lnTo>
                    <a:lnTo>
                      <a:pt x="646" y="473"/>
                    </a:lnTo>
                    <a:lnTo>
                      <a:pt x="646" y="470"/>
                    </a:lnTo>
                    <a:lnTo>
                      <a:pt x="646" y="474"/>
                    </a:lnTo>
                    <a:lnTo>
                      <a:pt x="646" y="470"/>
                    </a:lnTo>
                    <a:lnTo>
                      <a:pt x="647" y="473"/>
                    </a:lnTo>
                    <a:lnTo>
                      <a:pt x="647" y="471"/>
                    </a:lnTo>
                    <a:lnTo>
                      <a:pt x="647" y="473"/>
                    </a:lnTo>
                    <a:lnTo>
                      <a:pt x="647" y="470"/>
                    </a:lnTo>
                    <a:lnTo>
                      <a:pt x="648" y="473"/>
                    </a:lnTo>
                    <a:lnTo>
                      <a:pt x="648" y="470"/>
                    </a:lnTo>
                    <a:lnTo>
                      <a:pt x="648" y="474"/>
                    </a:lnTo>
                    <a:lnTo>
                      <a:pt x="648" y="471"/>
                    </a:lnTo>
                    <a:lnTo>
                      <a:pt x="649" y="473"/>
                    </a:lnTo>
                    <a:lnTo>
                      <a:pt x="649" y="472"/>
                    </a:lnTo>
                    <a:lnTo>
                      <a:pt x="649" y="474"/>
                    </a:lnTo>
                    <a:lnTo>
                      <a:pt x="649" y="470"/>
                    </a:lnTo>
                    <a:lnTo>
                      <a:pt x="650" y="473"/>
                    </a:lnTo>
                    <a:lnTo>
                      <a:pt x="650" y="471"/>
                    </a:lnTo>
                    <a:lnTo>
                      <a:pt x="650" y="473"/>
                    </a:lnTo>
                    <a:lnTo>
                      <a:pt x="650" y="470"/>
                    </a:lnTo>
                    <a:lnTo>
                      <a:pt x="650" y="474"/>
                    </a:lnTo>
                    <a:lnTo>
                      <a:pt x="650" y="471"/>
                    </a:lnTo>
                    <a:lnTo>
                      <a:pt x="651" y="473"/>
                    </a:lnTo>
                    <a:lnTo>
                      <a:pt x="651" y="471"/>
                    </a:lnTo>
                    <a:lnTo>
                      <a:pt x="651" y="473"/>
                    </a:lnTo>
                    <a:lnTo>
                      <a:pt x="651" y="471"/>
                    </a:lnTo>
                    <a:lnTo>
                      <a:pt x="652" y="474"/>
                    </a:lnTo>
                    <a:lnTo>
                      <a:pt x="652" y="470"/>
                    </a:lnTo>
                    <a:lnTo>
                      <a:pt x="652" y="474"/>
                    </a:lnTo>
                    <a:lnTo>
                      <a:pt x="652" y="470"/>
                    </a:lnTo>
                    <a:lnTo>
                      <a:pt x="653" y="474"/>
                    </a:lnTo>
                    <a:lnTo>
                      <a:pt x="653" y="470"/>
                    </a:lnTo>
                    <a:lnTo>
                      <a:pt x="653" y="474"/>
                    </a:lnTo>
                    <a:lnTo>
                      <a:pt x="653" y="469"/>
                    </a:lnTo>
                    <a:lnTo>
                      <a:pt x="653" y="474"/>
                    </a:lnTo>
                    <a:lnTo>
                      <a:pt x="653" y="470"/>
                    </a:lnTo>
                    <a:lnTo>
                      <a:pt x="654" y="474"/>
                    </a:lnTo>
                    <a:lnTo>
                      <a:pt x="654" y="468"/>
                    </a:lnTo>
                    <a:lnTo>
                      <a:pt x="654" y="473"/>
                    </a:lnTo>
                    <a:lnTo>
                      <a:pt x="654" y="469"/>
                    </a:lnTo>
                    <a:lnTo>
                      <a:pt x="655" y="473"/>
                    </a:lnTo>
                    <a:lnTo>
                      <a:pt x="655" y="470"/>
                    </a:lnTo>
                    <a:lnTo>
                      <a:pt x="655" y="474"/>
                    </a:lnTo>
                    <a:lnTo>
                      <a:pt x="655" y="470"/>
                    </a:lnTo>
                    <a:lnTo>
                      <a:pt x="656" y="473"/>
                    </a:lnTo>
                    <a:lnTo>
                      <a:pt x="656" y="470"/>
                    </a:lnTo>
                    <a:lnTo>
                      <a:pt x="656" y="474"/>
                    </a:lnTo>
                    <a:lnTo>
                      <a:pt x="656" y="471"/>
                    </a:lnTo>
                    <a:lnTo>
                      <a:pt x="656" y="473"/>
                    </a:lnTo>
                    <a:lnTo>
                      <a:pt x="656" y="469"/>
                    </a:lnTo>
                    <a:lnTo>
                      <a:pt x="657" y="474"/>
                    </a:lnTo>
                    <a:lnTo>
                      <a:pt x="657" y="469"/>
                    </a:lnTo>
                    <a:lnTo>
                      <a:pt x="657" y="474"/>
                    </a:lnTo>
                    <a:lnTo>
                      <a:pt x="657" y="469"/>
                    </a:lnTo>
                    <a:lnTo>
                      <a:pt x="658" y="474"/>
                    </a:lnTo>
                    <a:lnTo>
                      <a:pt x="658" y="472"/>
                    </a:lnTo>
                    <a:lnTo>
                      <a:pt x="658" y="474"/>
                    </a:lnTo>
                    <a:lnTo>
                      <a:pt x="658" y="470"/>
                    </a:lnTo>
                    <a:lnTo>
                      <a:pt x="659" y="473"/>
                    </a:lnTo>
                    <a:lnTo>
                      <a:pt x="659" y="470"/>
                    </a:lnTo>
                    <a:lnTo>
                      <a:pt x="659" y="473"/>
                    </a:lnTo>
                    <a:lnTo>
                      <a:pt x="659" y="470"/>
                    </a:lnTo>
                    <a:lnTo>
                      <a:pt x="659" y="473"/>
                    </a:lnTo>
                    <a:lnTo>
                      <a:pt x="659" y="470"/>
                    </a:lnTo>
                    <a:lnTo>
                      <a:pt x="660" y="474"/>
                    </a:lnTo>
                    <a:lnTo>
                      <a:pt x="660" y="467"/>
                    </a:lnTo>
                    <a:lnTo>
                      <a:pt x="660" y="473"/>
                    </a:lnTo>
                    <a:lnTo>
                      <a:pt x="660" y="471"/>
                    </a:lnTo>
                    <a:lnTo>
                      <a:pt x="661" y="474"/>
                    </a:lnTo>
                    <a:lnTo>
                      <a:pt x="661" y="469"/>
                    </a:lnTo>
                    <a:lnTo>
                      <a:pt x="661" y="474"/>
                    </a:lnTo>
                    <a:lnTo>
                      <a:pt x="661" y="469"/>
                    </a:lnTo>
                    <a:lnTo>
                      <a:pt x="662" y="474"/>
                    </a:lnTo>
                    <a:lnTo>
                      <a:pt x="662" y="470"/>
                    </a:lnTo>
                    <a:lnTo>
                      <a:pt x="662" y="473"/>
                    </a:lnTo>
                    <a:lnTo>
                      <a:pt x="662" y="469"/>
                    </a:lnTo>
                    <a:lnTo>
                      <a:pt x="662" y="473"/>
                    </a:lnTo>
                    <a:lnTo>
                      <a:pt x="662" y="470"/>
                    </a:lnTo>
                    <a:lnTo>
                      <a:pt x="663" y="473"/>
                    </a:lnTo>
                    <a:lnTo>
                      <a:pt x="663" y="469"/>
                    </a:lnTo>
                    <a:lnTo>
                      <a:pt x="663" y="474"/>
                    </a:lnTo>
                    <a:lnTo>
                      <a:pt x="663" y="469"/>
                    </a:lnTo>
                    <a:lnTo>
                      <a:pt x="664" y="473"/>
                    </a:lnTo>
                    <a:lnTo>
                      <a:pt x="664" y="471"/>
                    </a:lnTo>
                    <a:lnTo>
                      <a:pt x="664" y="474"/>
                    </a:lnTo>
                    <a:lnTo>
                      <a:pt x="664" y="470"/>
                    </a:lnTo>
                    <a:lnTo>
                      <a:pt x="665" y="473"/>
                    </a:lnTo>
                    <a:lnTo>
                      <a:pt x="665" y="469"/>
                    </a:lnTo>
                    <a:lnTo>
                      <a:pt x="665" y="473"/>
                    </a:lnTo>
                    <a:lnTo>
                      <a:pt x="665" y="471"/>
                    </a:lnTo>
                    <a:lnTo>
                      <a:pt x="666" y="474"/>
                    </a:lnTo>
                    <a:lnTo>
                      <a:pt x="666" y="470"/>
                    </a:lnTo>
                    <a:lnTo>
                      <a:pt x="666" y="472"/>
                    </a:lnTo>
                    <a:lnTo>
                      <a:pt x="666" y="469"/>
                    </a:lnTo>
                    <a:lnTo>
                      <a:pt x="666" y="474"/>
                    </a:lnTo>
                    <a:lnTo>
                      <a:pt x="666" y="469"/>
                    </a:lnTo>
                    <a:lnTo>
                      <a:pt x="667" y="473"/>
                    </a:lnTo>
                    <a:lnTo>
                      <a:pt x="667" y="470"/>
                    </a:lnTo>
                    <a:lnTo>
                      <a:pt x="667" y="473"/>
                    </a:lnTo>
                    <a:lnTo>
                      <a:pt x="667" y="469"/>
                    </a:lnTo>
                    <a:lnTo>
                      <a:pt x="668" y="473"/>
                    </a:lnTo>
                    <a:lnTo>
                      <a:pt x="668" y="469"/>
                    </a:lnTo>
                    <a:lnTo>
                      <a:pt x="668" y="473"/>
                    </a:lnTo>
                    <a:lnTo>
                      <a:pt x="668" y="469"/>
                    </a:lnTo>
                    <a:lnTo>
                      <a:pt x="669" y="474"/>
                    </a:lnTo>
                    <a:lnTo>
                      <a:pt x="669" y="468"/>
                    </a:lnTo>
                    <a:lnTo>
                      <a:pt x="669" y="474"/>
                    </a:lnTo>
                    <a:lnTo>
                      <a:pt x="669" y="470"/>
                    </a:lnTo>
                    <a:lnTo>
                      <a:pt x="669" y="473"/>
                    </a:lnTo>
                    <a:lnTo>
                      <a:pt x="669" y="471"/>
                    </a:lnTo>
                    <a:lnTo>
                      <a:pt x="670" y="474"/>
                    </a:lnTo>
                    <a:lnTo>
                      <a:pt x="670" y="470"/>
                    </a:lnTo>
                    <a:lnTo>
                      <a:pt x="670" y="473"/>
                    </a:lnTo>
                    <a:lnTo>
                      <a:pt x="670" y="468"/>
                    </a:lnTo>
                    <a:lnTo>
                      <a:pt x="671" y="474"/>
                    </a:lnTo>
                    <a:lnTo>
                      <a:pt x="671" y="469"/>
                    </a:lnTo>
                    <a:lnTo>
                      <a:pt x="671" y="474"/>
                    </a:lnTo>
                    <a:lnTo>
                      <a:pt x="671" y="470"/>
                    </a:lnTo>
                    <a:lnTo>
                      <a:pt x="672" y="472"/>
                    </a:lnTo>
                    <a:lnTo>
                      <a:pt x="672" y="468"/>
                    </a:lnTo>
                    <a:lnTo>
                      <a:pt x="672" y="473"/>
                    </a:lnTo>
                    <a:lnTo>
                      <a:pt x="672" y="469"/>
                    </a:lnTo>
                    <a:lnTo>
                      <a:pt x="672" y="474"/>
                    </a:lnTo>
                    <a:lnTo>
                      <a:pt x="672" y="470"/>
                    </a:lnTo>
                    <a:lnTo>
                      <a:pt x="673" y="474"/>
                    </a:lnTo>
                    <a:lnTo>
                      <a:pt x="673" y="471"/>
                    </a:lnTo>
                    <a:lnTo>
                      <a:pt x="673" y="474"/>
                    </a:lnTo>
                    <a:lnTo>
                      <a:pt x="673" y="469"/>
                    </a:lnTo>
                    <a:lnTo>
                      <a:pt x="674" y="473"/>
                    </a:lnTo>
                    <a:lnTo>
                      <a:pt x="674" y="470"/>
                    </a:lnTo>
                    <a:lnTo>
                      <a:pt x="674" y="474"/>
                    </a:lnTo>
                    <a:lnTo>
                      <a:pt x="674" y="471"/>
                    </a:lnTo>
                    <a:lnTo>
                      <a:pt x="675" y="474"/>
                    </a:lnTo>
                    <a:lnTo>
                      <a:pt x="675" y="470"/>
                    </a:lnTo>
                    <a:lnTo>
                      <a:pt x="675" y="473"/>
                    </a:lnTo>
                    <a:lnTo>
                      <a:pt x="675" y="471"/>
                    </a:lnTo>
                    <a:lnTo>
                      <a:pt x="675" y="474"/>
                    </a:lnTo>
                    <a:lnTo>
                      <a:pt x="675" y="471"/>
                    </a:lnTo>
                    <a:lnTo>
                      <a:pt x="676" y="473"/>
                    </a:lnTo>
                    <a:lnTo>
                      <a:pt x="676" y="468"/>
                    </a:lnTo>
                    <a:lnTo>
                      <a:pt x="676" y="474"/>
                    </a:lnTo>
                    <a:lnTo>
                      <a:pt x="676" y="470"/>
                    </a:lnTo>
                    <a:lnTo>
                      <a:pt x="677" y="474"/>
                    </a:lnTo>
                    <a:lnTo>
                      <a:pt x="677" y="470"/>
                    </a:lnTo>
                    <a:lnTo>
                      <a:pt x="677" y="474"/>
                    </a:lnTo>
                    <a:lnTo>
                      <a:pt x="677" y="470"/>
                    </a:lnTo>
                    <a:lnTo>
                      <a:pt x="678" y="474"/>
                    </a:lnTo>
                    <a:lnTo>
                      <a:pt x="678" y="470"/>
                    </a:lnTo>
                    <a:lnTo>
                      <a:pt x="678" y="473"/>
                    </a:lnTo>
                    <a:lnTo>
                      <a:pt x="678" y="470"/>
                    </a:lnTo>
                    <a:lnTo>
                      <a:pt x="679" y="473"/>
                    </a:lnTo>
                    <a:lnTo>
                      <a:pt x="679" y="470"/>
                    </a:lnTo>
                    <a:lnTo>
                      <a:pt x="679" y="474"/>
                    </a:lnTo>
                    <a:lnTo>
                      <a:pt x="679" y="470"/>
                    </a:lnTo>
                    <a:lnTo>
                      <a:pt x="679" y="473"/>
                    </a:lnTo>
                    <a:lnTo>
                      <a:pt x="679" y="471"/>
                    </a:lnTo>
                    <a:lnTo>
                      <a:pt x="680" y="473"/>
                    </a:lnTo>
                    <a:lnTo>
                      <a:pt x="680" y="470"/>
                    </a:lnTo>
                    <a:lnTo>
                      <a:pt x="680" y="473"/>
                    </a:lnTo>
                    <a:lnTo>
                      <a:pt x="680" y="470"/>
                    </a:lnTo>
                    <a:lnTo>
                      <a:pt x="681" y="474"/>
                    </a:lnTo>
                    <a:lnTo>
                      <a:pt x="681" y="470"/>
                    </a:lnTo>
                    <a:lnTo>
                      <a:pt x="681" y="473"/>
                    </a:lnTo>
                    <a:lnTo>
                      <a:pt x="681" y="471"/>
                    </a:lnTo>
                    <a:lnTo>
                      <a:pt x="682" y="474"/>
                    </a:lnTo>
                    <a:lnTo>
                      <a:pt x="682" y="471"/>
                    </a:lnTo>
                    <a:lnTo>
                      <a:pt x="682" y="473"/>
                    </a:lnTo>
                    <a:lnTo>
                      <a:pt x="682" y="472"/>
                    </a:lnTo>
                    <a:lnTo>
                      <a:pt x="682" y="473"/>
                    </a:lnTo>
                    <a:lnTo>
                      <a:pt x="682" y="468"/>
                    </a:lnTo>
                    <a:lnTo>
                      <a:pt x="683" y="473"/>
                    </a:lnTo>
                    <a:lnTo>
                      <a:pt x="683" y="438"/>
                    </a:lnTo>
                    <a:lnTo>
                      <a:pt x="683" y="473"/>
                    </a:lnTo>
                    <a:lnTo>
                      <a:pt x="683" y="470"/>
                    </a:lnTo>
                    <a:lnTo>
                      <a:pt x="684" y="473"/>
                    </a:lnTo>
                    <a:lnTo>
                      <a:pt x="684" y="469"/>
                    </a:lnTo>
                    <a:lnTo>
                      <a:pt x="684" y="473"/>
                    </a:lnTo>
                    <a:lnTo>
                      <a:pt x="684" y="470"/>
                    </a:lnTo>
                    <a:lnTo>
                      <a:pt x="685" y="473"/>
                    </a:lnTo>
                    <a:lnTo>
                      <a:pt x="685" y="469"/>
                    </a:lnTo>
                    <a:lnTo>
                      <a:pt x="685" y="473"/>
                    </a:lnTo>
                    <a:lnTo>
                      <a:pt x="685" y="462"/>
                    </a:lnTo>
                    <a:lnTo>
                      <a:pt x="685" y="472"/>
                    </a:lnTo>
                    <a:lnTo>
                      <a:pt x="685" y="471"/>
                    </a:lnTo>
                    <a:lnTo>
                      <a:pt x="686" y="473"/>
                    </a:lnTo>
                    <a:lnTo>
                      <a:pt x="686" y="470"/>
                    </a:lnTo>
                    <a:lnTo>
                      <a:pt x="686" y="474"/>
                    </a:lnTo>
                    <a:lnTo>
                      <a:pt x="686" y="468"/>
                    </a:lnTo>
                    <a:lnTo>
                      <a:pt x="687" y="473"/>
                    </a:lnTo>
                    <a:lnTo>
                      <a:pt x="687" y="471"/>
                    </a:lnTo>
                    <a:lnTo>
                      <a:pt x="687" y="474"/>
                    </a:lnTo>
                    <a:lnTo>
                      <a:pt x="687" y="470"/>
                    </a:lnTo>
                    <a:lnTo>
                      <a:pt x="688" y="474"/>
                    </a:lnTo>
                    <a:lnTo>
                      <a:pt x="688" y="470"/>
                    </a:lnTo>
                    <a:lnTo>
                      <a:pt x="688" y="474"/>
                    </a:lnTo>
                    <a:lnTo>
                      <a:pt x="688" y="470"/>
                    </a:lnTo>
                    <a:lnTo>
                      <a:pt x="688" y="474"/>
                    </a:lnTo>
                    <a:lnTo>
                      <a:pt x="688" y="470"/>
                    </a:lnTo>
                    <a:lnTo>
                      <a:pt x="689" y="473"/>
                    </a:lnTo>
                    <a:lnTo>
                      <a:pt x="689" y="470"/>
                    </a:lnTo>
                    <a:lnTo>
                      <a:pt x="689" y="473"/>
                    </a:lnTo>
                    <a:lnTo>
                      <a:pt x="689" y="470"/>
                    </a:lnTo>
                    <a:lnTo>
                      <a:pt x="690" y="473"/>
                    </a:lnTo>
                    <a:lnTo>
                      <a:pt x="690" y="471"/>
                    </a:lnTo>
                    <a:lnTo>
                      <a:pt x="690" y="473"/>
                    </a:lnTo>
                    <a:lnTo>
                      <a:pt x="690" y="471"/>
                    </a:lnTo>
                    <a:lnTo>
                      <a:pt x="691" y="472"/>
                    </a:lnTo>
                    <a:lnTo>
                      <a:pt x="691" y="468"/>
                    </a:lnTo>
                    <a:lnTo>
                      <a:pt x="691" y="473"/>
                    </a:lnTo>
                    <a:lnTo>
                      <a:pt x="691" y="469"/>
                    </a:lnTo>
                    <a:lnTo>
                      <a:pt x="692" y="473"/>
                    </a:lnTo>
                    <a:lnTo>
                      <a:pt x="692" y="469"/>
                    </a:lnTo>
                    <a:lnTo>
                      <a:pt x="692" y="474"/>
                    </a:lnTo>
                    <a:lnTo>
                      <a:pt x="692" y="471"/>
                    </a:lnTo>
                    <a:lnTo>
                      <a:pt x="692" y="473"/>
                    </a:lnTo>
                    <a:lnTo>
                      <a:pt x="692" y="471"/>
                    </a:lnTo>
                    <a:lnTo>
                      <a:pt x="693" y="473"/>
                    </a:lnTo>
                    <a:lnTo>
                      <a:pt x="693" y="469"/>
                    </a:lnTo>
                    <a:lnTo>
                      <a:pt x="693" y="474"/>
                    </a:lnTo>
                    <a:lnTo>
                      <a:pt x="693" y="470"/>
                    </a:lnTo>
                    <a:lnTo>
                      <a:pt x="694" y="474"/>
                    </a:lnTo>
                    <a:lnTo>
                      <a:pt x="694" y="470"/>
                    </a:lnTo>
                    <a:lnTo>
                      <a:pt x="694" y="472"/>
                    </a:lnTo>
                    <a:lnTo>
                      <a:pt x="694" y="470"/>
                    </a:lnTo>
                    <a:lnTo>
                      <a:pt x="695" y="473"/>
                    </a:lnTo>
                    <a:lnTo>
                      <a:pt x="695" y="468"/>
                    </a:lnTo>
                    <a:lnTo>
                      <a:pt x="695" y="474"/>
                    </a:lnTo>
                    <a:lnTo>
                      <a:pt x="695" y="469"/>
                    </a:lnTo>
                    <a:lnTo>
                      <a:pt x="695" y="473"/>
                    </a:lnTo>
                    <a:lnTo>
                      <a:pt x="695" y="471"/>
                    </a:lnTo>
                    <a:lnTo>
                      <a:pt x="696" y="473"/>
                    </a:lnTo>
                    <a:lnTo>
                      <a:pt x="696" y="471"/>
                    </a:lnTo>
                    <a:lnTo>
                      <a:pt x="696" y="474"/>
                    </a:lnTo>
                    <a:lnTo>
                      <a:pt x="696" y="470"/>
                    </a:lnTo>
                    <a:lnTo>
                      <a:pt x="697" y="473"/>
                    </a:lnTo>
                    <a:lnTo>
                      <a:pt x="697" y="467"/>
                    </a:lnTo>
                    <a:lnTo>
                      <a:pt x="697" y="474"/>
                    </a:lnTo>
                    <a:lnTo>
                      <a:pt x="697" y="471"/>
                    </a:lnTo>
                    <a:lnTo>
                      <a:pt x="698" y="474"/>
                    </a:lnTo>
                    <a:lnTo>
                      <a:pt x="698" y="468"/>
                    </a:lnTo>
                    <a:lnTo>
                      <a:pt x="698" y="474"/>
                    </a:lnTo>
                    <a:lnTo>
                      <a:pt x="698" y="447"/>
                    </a:lnTo>
                    <a:lnTo>
                      <a:pt x="698" y="474"/>
                    </a:lnTo>
                    <a:lnTo>
                      <a:pt x="698" y="447"/>
                    </a:lnTo>
                    <a:lnTo>
                      <a:pt x="699" y="473"/>
                    </a:lnTo>
                    <a:lnTo>
                      <a:pt x="699" y="467"/>
                    </a:lnTo>
                    <a:lnTo>
                      <a:pt x="699" y="473"/>
                    </a:lnTo>
                    <a:lnTo>
                      <a:pt x="699" y="470"/>
                    </a:lnTo>
                    <a:lnTo>
                      <a:pt x="700" y="474"/>
                    </a:lnTo>
                    <a:lnTo>
                      <a:pt x="700" y="470"/>
                    </a:lnTo>
                    <a:lnTo>
                      <a:pt x="700" y="473"/>
                    </a:lnTo>
                    <a:lnTo>
                      <a:pt x="700" y="468"/>
                    </a:lnTo>
                    <a:lnTo>
                      <a:pt x="701" y="473"/>
                    </a:lnTo>
                    <a:lnTo>
                      <a:pt x="701" y="469"/>
                    </a:lnTo>
                    <a:lnTo>
                      <a:pt x="701" y="474"/>
                    </a:lnTo>
                    <a:lnTo>
                      <a:pt x="701" y="471"/>
                    </a:lnTo>
                    <a:lnTo>
                      <a:pt x="701" y="474"/>
                    </a:lnTo>
                    <a:lnTo>
                      <a:pt x="701" y="470"/>
                    </a:lnTo>
                    <a:lnTo>
                      <a:pt x="702" y="472"/>
                    </a:lnTo>
                    <a:lnTo>
                      <a:pt x="702" y="471"/>
                    </a:lnTo>
                    <a:lnTo>
                      <a:pt x="702" y="474"/>
                    </a:lnTo>
                    <a:lnTo>
                      <a:pt x="702" y="470"/>
                    </a:lnTo>
                    <a:lnTo>
                      <a:pt x="703" y="473"/>
                    </a:lnTo>
                    <a:lnTo>
                      <a:pt x="703" y="471"/>
                    </a:lnTo>
                    <a:lnTo>
                      <a:pt x="703" y="474"/>
                    </a:lnTo>
                    <a:lnTo>
                      <a:pt x="703" y="470"/>
                    </a:lnTo>
                    <a:lnTo>
                      <a:pt x="704" y="473"/>
                    </a:lnTo>
                    <a:lnTo>
                      <a:pt x="704" y="471"/>
                    </a:lnTo>
                    <a:lnTo>
                      <a:pt x="704" y="474"/>
                    </a:lnTo>
                    <a:lnTo>
                      <a:pt x="704" y="470"/>
                    </a:lnTo>
                    <a:lnTo>
                      <a:pt x="704" y="473"/>
                    </a:lnTo>
                    <a:lnTo>
                      <a:pt x="704" y="471"/>
                    </a:lnTo>
                    <a:lnTo>
                      <a:pt x="705" y="473"/>
                    </a:lnTo>
                    <a:lnTo>
                      <a:pt x="705" y="469"/>
                    </a:lnTo>
                    <a:lnTo>
                      <a:pt x="705" y="473"/>
                    </a:lnTo>
                    <a:lnTo>
                      <a:pt x="705" y="470"/>
                    </a:lnTo>
                    <a:lnTo>
                      <a:pt x="706" y="474"/>
                    </a:lnTo>
                    <a:lnTo>
                      <a:pt x="706" y="469"/>
                    </a:lnTo>
                    <a:lnTo>
                      <a:pt x="706" y="473"/>
                    </a:lnTo>
                    <a:lnTo>
                      <a:pt x="706" y="470"/>
                    </a:lnTo>
                    <a:lnTo>
                      <a:pt x="707" y="474"/>
                    </a:lnTo>
                    <a:lnTo>
                      <a:pt x="707" y="468"/>
                    </a:lnTo>
                    <a:lnTo>
                      <a:pt x="707" y="473"/>
                    </a:lnTo>
                    <a:lnTo>
                      <a:pt x="707" y="470"/>
                    </a:lnTo>
                    <a:lnTo>
                      <a:pt x="708" y="473"/>
                    </a:lnTo>
                    <a:lnTo>
                      <a:pt x="708" y="470"/>
                    </a:lnTo>
                    <a:lnTo>
                      <a:pt x="708" y="473"/>
                    </a:lnTo>
                    <a:lnTo>
                      <a:pt x="708" y="471"/>
                    </a:lnTo>
                    <a:lnTo>
                      <a:pt x="708" y="472"/>
                    </a:lnTo>
                    <a:lnTo>
                      <a:pt x="708" y="469"/>
                    </a:lnTo>
                    <a:lnTo>
                      <a:pt x="709" y="473"/>
                    </a:lnTo>
                    <a:lnTo>
                      <a:pt x="709" y="468"/>
                    </a:lnTo>
                    <a:lnTo>
                      <a:pt x="709" y="473"/>
                    </a:lnTo>
                    <a:lnTo>
                      <a:pt x="709" y="470"/>
                    </a:lnTo>
                    <a:lnTo>
                      <a:pt x="710" y="473"/>
                    </a:lnTo>
                    <a:lnTo>
                      <a:pt x="710" y="468"/>
                    </a:lnTo>
                    <a:lnTo>
                      <a:pt x="710" y="474"/>
                    </a:lnTo>
                    <a:lnTo>
                      <a:pt x="710" y="468"/>
                    </a:lnTo>
                    <a:lnTo>
                      <a:pt x="711" y="473"/>
                    </a:lnTo>
                    <a:lnTo>
                      <a:pt x="711" y="469"/>
                    </a:lnTo>
                    <a:lnTo>
                      <a:pt x="711" y="473"/>
                    </a:lnTo>
                    <a:lnTo>
                      <a:pt x="711" y="469"/>
                    </a:lnTo>
                    <a:lnTo>
                      <a:pt x="711" y="473"/>
                    </a:lnTo>
                    <a:lnTo>
                      <a:pt x="711" y="468"/>
                    </a:lnTo>
                    <a:lnTo>
                      <a:pt x="712" y="473"/>
                    </a:lnTo>
                    <a:lnTo>
                      <a:pt x="712" y="470"/>
                    </a:lnTo>
                    <a:lnTo>
                      <a:pt x="712" y="473"/>
                    </a:lnTo>
                    <a:lnTo>
                      <a:pt x="712" y="466"/>
                    </a:lnTo>
                    <a:lnTo>
                      <a:pt x="713" y="473"/>
                    </a:lnTo>
                    <a:lnTo>
                      <a:pt x="713" y="468"/>
                    </a:lnTo>
                    <a:lnTo>
                      <a:pt x="713" y="474"/>
                    </a:lnTo>
                    <a:lnTo>
                      <a:pt x="713" y="470"/>
                    </a:lnTo>
                    <a:lnTo>
                      <a:pt x="714" y="473"/>
                    </a:lnTo>
                    <a:lnTo>
                      <a:pt x="714" y="460"/>
                    </a:lnTo>
                    <a:lnTo>
                      <a:pt x="714" y="473"/>
                    </a:lnTo>
                    <a:lnTo>
                      <a:pt x="714" y="468"/>
                    </a:lnTo>
                    <a:lnTo>
                      <a:pt x="714" y="473"/>
                    </a:lnTo>
                    <a:lnTo>
                      <a:pt x="714" y="470"/>
                    </a:lnTo>
                    <a:lnTo>
                      <a:pt x="715" y="473"/>
                    </a:lnTo>
                    <a:lnTo>
                      <a:pt x="715" y="470"/>
                    </a:lnTo>
                    <a:lnTo>
                      <a:pt x="715" y="473"/>
                    </a:lnTo>
                    <a:lnTo>
                      <a:pt x="715" y="468"/>
                    </a:lnTo>
                    <a:lnTo>
                      <a:pt x="716" y="473"/>
                    </a:lnTo>
                    <a:lnTo>
                      <a:pt x="716" y="471"/>
                    </a:lnTo>
                    <a:lnTo>
                      <a:pt x="716" y="474"/>
                    </a:lnTo>
                    <a:lnTo>
                      <a:pt x="716" y="470"/>
                    </a:lnTo>
                    <a:lnTo>
                      <a:pt x="717" y="473"/>
                    </a:lnTo>
                    <a:lnTo>
                      <a:pt x="717" y="469"/>
                    </a:lnTo>
                    <a:lnTo>
                      <a:pt x="717" y="473"/>
                    </a:lnTo>
                    <a:lnTo>
                      <a:pt x="717" y="470"/>
                    </a:lnTo>
                    <a:lnTo>
                      <a:pt x="717" y="473"/>
                    </a:lnTo>
                    <a:lnTo>
                      <a:pt x="717" y="467"/>
                    </a:lnTo>
                    <a:lnTo>
                      <a:pt x="718" y="473"/>
                    </a:lnTo>
                    <a:lnTo>
                      <a:pt x="718" y="468"/>
                    </a:lnTo>
                    <a:lnTo>
                      <a:pt x="718" y="473"/>
                    </a:lnTo>
                    <a:lnTo>
                      <a:pt x="718" y="469"/>
                    </a:lnTo>
                    <a:lnTo>
                      <a:pt x="719" y="472"/>
                    </a:lnTo>
                    <a:lnTo>
                      <a:pt x="719" y="469"/>
                    </a:lnTo>
                    <a:lnTo>
                      <a:pt x="719" y="474"/>
                    </a:lnTo>
                    <a:lnTo>
                      <a:pt x="719" y="470"/>
                    </a:lnTo>
                    <a:lnTo>
                      <a:pt x="720" y="473"/>
                    </a:lnTo>
                    <a:lnTo>
                      <a:pt x="720" y="469"/>
                    </a:lnTo>
                    <a:lnTo>
                      <a:pt x="720" y="473"/>
                    </a:lnTo>
                    <a:lnTo>
                      <a:pt x="720" y="471"/>
                    </a:lnTo>
                    <a:lnTo>
                      <a:pt x="720" y="473"/>
                    </a:lnTo>
                    <a:lnTo>
                      <a:pt x="720" y="470"/>
                    </a:lnTo>
                    <a:lnTo>
                      <a:pt x="721" y="474"/>
                    </a:lnTo>
                    <a:lnTo>
                      <a:pt x="721" y="470"/>
                    </a:lnTo>
                    <a:lnTo>
                      <a:pt x="721" y="473"/>
                    </a:lnTo>
                    <a:lnTo>
                      <a:pt x="721" y="471"/>
                    </a:lnTo>
                    <a:lnTo>
                      <a:pt x="722" y="473"/>
                    </a:lnTo>
                    <a:lnTo>
                      <a:pt x="722" y="470"/>
                    </a:lnTo>
                    <a:lnTo>
                      <a:pt x="722" y="472"/>
                    </a:lnTo>
                    <a:lnTo>
                      <a:pt x="722" y="470"/>
                    </a:lnTo>
                    <a:lnTo>
                      <a:pt x="723" y="474"/>
                    </a:lnTo>
                    <a:lnTo>
                      <a:pt x="723" y="469"/>
                    </a:lnTo>
                    <a:lnTo>
                      <a:pt x="723" y="474"/>
                    </a:lnTo>
                    <a:lnTo>
                      <a:pt x="723" y="471"/>
                    </a:lnTo>
                    <a:lnTo>
                      <a:pt x="724" y="473"/>
                    </a:lnTo>
                    <a:lnTo>
                      <a:pt x="724" y="468"/>
                    </a:lnTo>
                    <a:lnTo>
                      <a:pt x="724" y="474"/>
                    </a:lnTo>
                    <a:lnTo>
                      <a:pt x="724" y="468"/>
                    </a:lnTo>
                    <a:lnTo>
                      <a:pt x="724" y="473"/>
                    </a:lnTo>
                    <a:lnTo>
                      <a:pt x="724" y="470"/>
                    </a:lnTo>
                    <a:lnTo>
                      <a:pt x="725" y="474"/>
                    </a:lnTo>
                    <a:lnTo>
                      <a:pt x="725" y="470"/>
                    </a:lnTo>
                    <a:lnTo>
                      <a:pt x="725" y="474"/>
                    </a:lnTo>
                    <a:lnTo>
                      <a:pt x="725" y="470"/>
                    </a:lnTo>
                    <a:lnTo>
                      <a:pt x="726" y="474"/>
                    </a:lnTo>
                    <a:lnTo>
                      <a:pt x="726" y="470"/>
                    </a:lnTo>
                    <a:lnTo>
                      <a:pt x="726" y="473"/>
                    </a:lnTo>
                    <a:lnTo>
                      <a:pt x="726" y="469"/>
                    </a:lnTo>
                    <a:lnTo>
                      <a:pt x="727" y="473"/>
                    </a:lnTo>
                    <a:lnTo>
                      <a:pt x="727" y="468"/>
                    </a:lnTo>
                    <a:lnTo>
                      <a:pt x="727" y="474"/>
                    </a:lnTo>
                    <a:lnTo>
                      <a:pt x="727" y="468"/>
                    </a:lnTo>
                    <a:lnTo>
                      <a:pt x="727" y="472"/>
                    </a:lnTo>
                    <a:lnTo>
                      <a:pt x="727" y="468"/>
                    </a:lnTo>
                    <a:lnTo>
                      <a:pt x="728" y="473"/>
                    </a:lnTo>
                    <a:lnTo>
                      <a:pt x="728" y="469"/>
                    </a:lnTo>
                    <a:lnTo>
                      <a:pt x="728" y="473"/>
                    </a:lnTo>
                    <a:lnTo>
                      <a:pt x="728" y="470"/>
                    </a:lnTo>
                    <a:lnTo>
                      <a:pt x="729" y="473"/>
                    </a:lnTo>
                    <a:lnTo>
                      <a:pt x="729" y="468"/>
                    </a:lnTo>
                    <a:lnTo>
                      <a:pt x="729" y="474"/>
                    </a:lnTo>
                    <a:lnTo>
                      <a:pt x="729" y="471"/>
                    </a:lnTo>
                    <a:lnTo>
                      <a:pt x="730" y="474"/>
                    </a:lnTo>
                    <a:lnTo>
                      <a:pt x="730" y="470"/>
                    </a:lnTo>
                    <a:lnTo>
                      <a:pt x="730" y="474"/>
                    </a:lnTo>
                    <a:lnTo>
                      <a:pt x="730" y="470"/>
                    </a:lnTo>
                    <a:lnTo>
                      <a:pt x="730" y="473"/>
                    </a:lnTo>
                    <a:lnTo>
                      <a:pt x="730" y="470"/>
                    </a:lnTo>
                    <a:lnTo>
                      <a:pt x="731" y="473"/>
                    </a:lnTo>
                    <a:lnTo>
                      <a:pt x="731" y="469"/>
                    </a:lnTo>
                    <a:lnTo>
                      <a:pt x="731" y="474"/>
                    </a:lnTo>
                    <a:lnTo>
                      <a:pt x="731" y="469"/>
                    </a:lnTo>
                    <a:lnTo>
                      <a:pt x="732" y="473"/>
                    </a:lnTo>
                    <a:lnTo>
                      <a:pt x="732" y="469"/>
                    </a:lnTo>
                    <a:lnTo>
                      <a:pt x="732" y="474"/>
                    </a:lnTo>
                    <a:lnTo>
                      <a:pt x="732" y="470"/>
                    </a:lnTo>
                    <a:lnTo>
                      <a:pt x="733" y="472"/>
                    </a:lnTo>
                    <a:lnTo>
                      <a:pt x="733" y="470"/>
                    </a:lnTo>
                    <a:lnTo>
                      <a:pt x="733" y="473"/>
                    </a:lnTo>
                    <a:lnTo>
                      <a:pt x="733" y="470"/>
                    </a:lnTo>
                    <a:lnTo>
                      <a:pt x="733" y="474"/>
                    </a:lnTo>
                    <a:lnTo>
                      <a:pt x="733" y="471"/>
                    </a:lnTo>
                    <a:lnTo>
                      <a:pt x="734" y="473"/>
                    </a:lnTo>
                    <a:lnTo>
                      <a:pt x="734" y="472"/>
                    </a:lnTo>
                    <a:lnTo>
                      <a:pt x="734" y="474"/>
                    </a:lnTo>
                    <a:lnTo>
                      <a:pt x="734" y="468"/>
                    </a:lnTo>
                    <a:lnTo>
                      <a:pt x="735" y="474"/>
                    </a:lnTo>
                    <a:lnTo>
                      <a:pt x="735" y="470"/>
                    </a:lnTo>
                    <a:lnTo>
                      <a:pt x="735" y="473"/>
                    </a:lnTo>
                    <a:lnTo>
                      <a:pt x="735" y="472"/>
                    </a:lnTo>
                    <a:lnTo>
                      <a:pt x="736" y="474"/>
                    </a:lnTo>
                    <a:lnTo>
                      <a:pt x="736" y="469"/>
                    </a:lnTo>
                    <a:lnTo>
                      <a:pt x="736" y="474"/>
                    </a:lnTo>
                    <a:lnTo>
                      <a:pt x="736" y="470"/>
                    </a:lnTo>
                    <a:lnTo>
                      <a:pt x="736" y="473"/>
                    </a:lnTo>
                    <a:lnTo>
                      <a:pt x="736" y="470"/>
                    </a:lnTo>
                    <a:lnTo>
                      <a:pt x="737" y="473"/>
                    </a:lnTo>
                    <a:lnTo>
                      <a:pt x="737" y="469"/>
                    </a:lnTo>
                    <a:lnTo>
                      <a:pt x="737" y="473"/>
                    </a:lnTo>
                    <a:lnTo>
                      <a:pt x="737" y="470"/>
                    </a:lnTo>
                    <a:lnTo>
                      <a:pt x="738" y="472"/>
                    </a:lnTo>
                    <a:lnTo>
                      <a:pt x="738" y="467"/>
                    </a:lnTo>
                    <a:lnTo>
                      <a:pt x="738" y="474"/>
                    </a:lnTo>
                    <a:lnTo>
                      <a:pt x="738" y="468"/>
                    </a:lnTo>
                    <a:lnTo>
                      <a:pt x="739" y="474"/>
                    </a:lnTo>
                    <a:lnTo>
                      <a:pt x="739" y="469"/>
                    </a:lnTo>
                    <a:lnTo>
                      <a:pt x="739" y="473"/>
                    </a:lnTo>
                    <a:lnTo>
                      <a:pt x="739" y="470"/>
                    </a:lnTo>
                    <a:lnTo>
                      <a:pt x="740" y="473"/>
                    </a:lnTo>
                    <a:lnTo>
                      <a:pt x="740" y="469"/>
                    </a:lnTo>
                    <a:lnTo>
                      <a:pt x="740" y="474"/>
                    </a:lnTo>
                    <a:lnTo>
                      <a:pt x="740" y="470"/>
                    </a:lnTo>
                    <a:lnTo>
                      <a:pt x="740" y="473"/>
                    </a:lnTo>
                    <a:lnTo>
                      <a:pt x="740" y="471"/>
                    </a:lnTo>
                    <a:lnTo>
                      <a:pt x="741" y="473"/>
                    </a:lnTo>
                    <a:lnTo>
                      <a:pt x="741" y="470"/>
                    </a:lnTo>
                    <a:lnTo>
                      <a:pt x="741" y="473"/>
                    </a:lnTo>
                    <a:lnTo>
                      <a:pt x="741" y="469"/>
                    </a:lnTo>
                    <a:lnTo>
                      <a:pt x="742" y="473"/>
                    </a:lnTo>
                    <a:lnTo>
                      <a:pt x="742" y="470"/>
                    </a:lnTo>
                    <a:lnTo>
                      <a:pt x="742" y="472"/>
                    </a:lnTo>
                    <a:lnTo>
                      <a:pt x="742" y="469"/>
                    </a:lnTo>
                    <a:lnTo>
                      <a:pt x="743" y="474"/>
                    </a:lnTo>
                    <a:lnTo>
                      <a:pt x="743" y="468"/>
                    </a:lnTo>
                    <a:lnTo>
                      <a:pt x="743" y="473"/>
                    </a:lnTo>
                    <a:lnTo>
                      <a:pt x="743" y="469"/>
                    </a:lnTo>
                    <a:lnTo>
                      <a:pt x="743" y="474"/>
                    </a:lnTo>
                    <a:lnTo>
                      <a:pt x="743" y="471"/>
                    </a:lnTo>
                    <a:lnTo>
                      <a:pt x="744" y="474"/>
                    </a:lnTo>
                    <a:lnTo>
                      <a:pt x="744" y="471"/>
                    </a:lnTo>
                    <a:lnTo>
                      <a:pt x="744" y="473"/>
                    </a:lnTo>
                    <a:lnTo>
                      <a:pt x="744" y="470"/>
                    </a:lnTo>
                    <a:lnTo>
                      <a:pt x="745" y="473"/>
                    </a:lnTo>
                    <a:lnTo>
                      <a:pt x="745" y="469"/>
                    </a:lnTo>
                    <a:lnTo>
                      <a:pt x="745" y="474"/>
                    </a:lnTo>
                    <a:lnTo>
                      <a:pt x="745" y="471"/>
                    </a:lnTo>
                    <a:lnTo>
                      <a:pt x="746" y="473"/>
                    </a:lnTo>
                    <a:lnTo>
                      <a:pt x="746" y="470"/>
                    </a:lnTo>
                    <a:lnTo>
                      <a:pt x="746" y="473"/>
                    </a:lnTo>
                    <a:lnTo>
                      <a:pt x="746" y="470"/>
                    </a:lnTo>
                    <a:lnTo>
                      <a:pt x="746" y="473"/>
                    </a:lnTo>
                    <a:lnTo>
                      <a:pt x="746" y="469"/>
                    </a:lnTo>
                    <a:lnTo>
                      <a:pt x="747" y="474"/>
                    </a:lnTo>
                    <a:lnTo>
                      <a:pt x="747" y="468"/>
                    </a:lnTo>
                    <a:lnTo>
                      <a:pt x="747" y="474"/>
                    </a:lnTo>
                    <a:lnTo>
                      <a:pt x="747" y="468"/>
                    </a:lnTo>
                    <a:lnTo>
                      <a:pt x="748" y="474"/>
                    </a:lnTo>
                    <a:lnTo>
                      <a:pt x="748" y="471"/>
                    </a:lnTo>
                    <a:lnTo>
                      <a:pt x="748" y="474"/>
                    </a:lnTo>
                    <a:lnTo>
                      <a:pt x="748" y="470"/>
                    </a:lnTo>
                    <a:lnTo>
                      <a:pt x="749" y="474"/>
                    </a:lnTo>
                    <a:lnTo>
                      <a:pt x="749" y="470"/>
                    </a:lnTo>
                    <a:lnTo>
                      <a:pt x="749" y="474"/>
                    </a:lnTo>
                    <a:lnTo>
                      <a:pt x="749" y="470"/>
                    </a:lnTo>
                    <a:lnTo>
                      <a:pt x="749" y="474"/>
                    </a:lnTo>
                    <a:lnTo>
                      <a:pt x="749" y="470"/>
                    </a:lnTo>
                    <a:lnTo>
                      <a:pt x="750" y="473"/>
                    </a:lnTo>
                    <a:lnTo>
                      <a:pt x="750" y="469"/>
                    </a:lnTo>
                    <a:lnTo>
                      <a:pt x="750" y="473"/>
                    </a:lnTo>
                    <a:lnTo>
                      <a:pt x="750" y="470"/>
                    </a:lnTo>
                    <a:lnTo>
                      <a:pt x="751" y="473"/>
                    </a:lnTo>
                    <a:lnTo>
                      <a:pt x="751" y="469"/>
                    </a:lnTo>
                    <a:lnTo>
                      <a:pt x="751" y="473"/>
                    </a:lnTo>
                    <a:lnTo>
                      <a:pt x="751" y="469"/>
                    </a:lnTo>
                    <a:lnTo>
                      <a:pt x="752" y="473"/>
                    </a:lnTo>
                    <a:lnTo>
                      <a:pt x="752" y="470"/>
                    </a:lnTo>
                    <a:lnTo>
                      <a:pt x="752" y="474"/>
                    </a:lnTo>
                    <a:lnTo>
                      <a:pt x="752" y="469"/>
                    </a:lnTo>
                    <a:lnTo>
                      <a:pt x="752" y="473"/>
                    </a:lnTo>
                    <a:lnTo>
                      <a:pt x="752" y="470"/>
                    </a:lnTo>
                    <a:lnTo>
                      <a:pt x="753" y="474"/>
                    </a:lnTo>
                    <a:lnTo>
                      <a:pt x="753" y="471"/>
                    </a:lnTo>
                    <a:lnTo>
                      <a:pt x="753" y="474"/>
                    </a:lnTo>
                    <a:lnTo>
                      <a:pt x="753" y="470"/>
                    </a:lnTo>
                    <a:lnTo>
                      <a:pt x="754" y="474"/>
                    </a:lnTo>
                    <a:lnTo>
                      <a:pt x="754" y="471"/>
                    </a:lnTo>
                    <a:lnTo>
                      <a:pt x="754" y="473"/>
                    </a:lnTo>
                    <a:lnTo>
                      <a:pt x="754" y="469"/>
                    </a:lnTo>
                    <a:lnTo>
                      <a:pt x="755" y="474"/>
                    </a:lnTo>
                    <a:lnTo>
                      <a:pt x="755" y="470"/>
                    </a:lnTo>
                    <a:lnTo>
                      <a:pt x="755" y="473"/>
                    </a:lnTo>
                    <a:lnTo>
                      <a:pt x="755" y="470"/>
                    </a:lnTo>
                    <a:lnTo>
                      <a:pt x="756" y="473"/>
                    </a:lnTo>
                    <a:lnTo>
                      <a:pt x="756" y="469"/>
                    </a:lnTo>
                    <a:lnTo>
                      <a:pt x="756" y="473"/>
                    </a:lnTo>
                    <a:lnTo>
                      <a:pt x="756" y="470"/>
                    </a:lnTo>
                    <a:lnTo>
                      <a:pt x="756" y="473"/>
                    </a:lnTo>
                    <a:lnTo>
                      <a:pt x="756" y="470"/>
                    </a:lnTo>
                    <a:lnTo>
                      <a:pt x="757" y="473"/>
                    </a:lnTo>
                    <a:lnTo>
                      <a:pt x="757" y="470"/>
                    </a:lnTo>
                    <a:lnTo>
                      <a:pt x="757" y="473"/>
                    </a:lnTo>
                    <a:lnTo>
                      <a:pt x="757" y="470"/>
                    </a:lnTo>
                    <a:lnTo>
                      <a:pt x="758" y="473"/>
                    </a:lnTo>
                    <a:lnTo>
                      <a:pt x="758" y="468"/>
                    </a:lnTo>
                    <a:lnTo>
                      <a:pt x="758" y="473"/>
                    </a:lnTo>
                    <a:lnTo>
                      <a:pt x="758" y="469"/>
                    </a:lnTo>
                    <a:lnTo>
                      <a:pt x="759" y="472"/>
                    </a:lnTo>
                    <a:lnTo>
                      <a:pt x="759" y="465"/>
                    </a:lnTo>
                    <a:lnTo>
                      <a:pt x="759" y="473"/>
                    </a:lnTo>
                    <a:lnTo>
                      <a:pt x="759" y="450"/>
                    </a:lnTo>
                    <a:lnTo>
                      <a:pt x="759" y="473"/>
                    </a:lnTo>
                    <a:lnTo>
                      <a:pt x="759" y="470"/>
                    </a:lnTo>
                    <a:lnTo>
                      <a:pt x="760" y="473"/>
                    </a:lnTo>
                    <a:lnTo>
                      <a:pt x="760" y="469"/>
                    </a:lnTo>
                    <a:lnTo>
                      <a:pt x="760" y="474"/>
                    </a:lnTo>
                    <a:lnTo>
                      <a:pt x="760" y="470"/>
                    </a:lnTo>
                    <a:lnTo>
                      <a:pt x="761" y="473"/>
                    </a:lnTo>
                    <a:lnTo>
                      <a:pt x="761" y="470"/>
                    </a:lnTo>
                    <a:lnTo>
                      <a:pt x="761" y="474"/>
                    </a:lnTo>
                    <a:lnTo>
                      <a:pt x="761" y="470"/>
                    </a:lnTo>
                    <a:lnTo>
                      <a:pt x="762" y="474"/>
                    </a:lnTo>
                    <a:lnTo>
                      <a:pt x="762" y="470"/>
                    </a:lnTo>
                    <a:lnTo>
                      <a:pt x="762" y="473"/>
                    </a:lnTo>
                    <a:lnTo>
                      <a:pt x="762" y="472"/>
                    </a:lnTo>
                    <a:lnTo>
                      <a:pt x="762" y="474"/>
                    </a:lnTo>
                    <a:lnTo>
                      <a:pt x="762" y="469"/>
                    </a:lnTo>
                    <a:lnTo>
                      <a:pt x="763" y="474"/>
                    </a:lnTo>
                    <a:lnTo>
                      <a:pt x="763" y="469"/>
                    </a:lnTo>
                    <a:lnTo>
                      <a:pt x="763" y="473"/>
                    </a:lnTo>
                    <a:lnTo>
                      <a:pt x="763" y="470"/>
                    </a:lnTo>
                    <a:lnTo>
                      <a:pt x="764" y="474"/>
                    </a:lnTo>
                    <a:lnTo>
                      <a:pt x="764" y="469"/>
                    </a:lnTo>
                    <a:lnTo>
                      <a:pt x="764" y="474"/>
                    </a:lnTo>
                    <a:lnTo>
                      <a:pt x="764" y="470"/>
                    </a:lnTo>
                    <a:lnTo>
                      <a:pt x="765" y="473"/>
                    </a:lnTo>
                    <a:lnTo>
                      <a:pt x="765" y="470"/>
                    </a:lnTo>
                    <a:lnTo>
                      <a:pt x="765" y="473"/>
                    </a:lnTo>
                    <a:lnTo>
                      <a:pt x="765" y="471"/>
                    </a:lnTo>
                    <a:lnTo>
                      <a:pt x="766" y="473"/>
                    </a:lnTo>
                    <a:lnTo>
                      <a:pt x="766" y="469"/>
                    </a:lnTo>
                    <a:lnTo>
                      <a:pt x="766" y="473"/>
                    </a:lnTo>
                    <a:lnTo>
                      <a:pt x="766" y="467"/>
                    </a:lnTo>
                    <a:lnTo>
                      <a:pt x="766" y="473"/>
                    </a:lnTo>
                    <a:lnTo>
                      <a:pt x="766" y="471"/>
                    </a:lnTo>
                    <a:lnTo>
                      <a:pt x="767" y="473"/>
                    </a:lnTo>
                    <a:lnTo>
                      <a:pt x="767" y="469"/>
                    </a:lnTo>
                    <a:lnTo>
                      <a:pt x="767" y="473"/>
                    </a:lnTo>
                    <a:lnTo>
                      <a:pt x="767" y="469"/>
                    </a:lnTo>
                    <a:lnTo>
                      <a:pt x="768" y="473"/>
                    </a:lnTo>
                    <a:lnTo>
                      <a:pt x="768" y="468"/>
                    </a:lnTo>
                    <a:lnTo>
                      <a:pt x="768" y="473"/>
                    </a:lnTo>
                    <a:lnTo>
                      <a:pt x="768" y="468"/>
                    </a:lnTo>
                    <a:lnTo>
                      <a:pt x="769" y="473"/>
                    </a:lnTo>
                    <a:lnTo>
                      <a:pt x="769" y="470"/>
                    </a:lnTo>
                    <a:lnTo>
                      <a:pt x="769" y="473"/>
                    </a:lnTo>
                    <a:lnTo>
                      <a:pt x="769" y="470"/>
                    </a:lnTo>
                    <a:lnTo>
                      <a:pt x="769" y="474"/>
                    </a:lnTo>
                    <a:lnTo>
                      <a:pt x="769" y="471"/>
                    </a:lnTo>
                    <a:lnTo>
                      <a:pt x="770" y="473"/>
                    </a:lnTo>
                    <a:lnTo>
                      <a:pt x="770" y="469"/>
                    </a:lnTo>
                    <a:lnTo>
                      <a:pt x="770" y="473"/>
                    </a:lnTo>
                    <a:lnTo>
                      <a:pt x="770" y="469"/>
                    </a:lnTo>
                    <a:lnTo>
                      <a:pt x="771" y="474"/>
                    </a:lnTo>
                    <a:lnTo>
                      <a:pt x="771" y="469"/>
                    </a:lnTo>
                    <a:lnTo>
                      <a:pt x="771" y="474"/>
                    </a:lnTo>
                    <a:lnTo>
                      <a:pt x="771" y="470"/>
                    </a:lnTo>
                    <a:lnTo>
                      <a:pt x="772" y="474"/>
                    </a:lnTo>
                    <a:lnTo>
                      <a:pt x="772" y="470"/>
                    </a:lnTo>
                    <a:lnTo>
                      <a:pt x="772" y="474"/>
                    </a:lnTo>
                    <a:lnTo>
                      <a:pt x="772" y="469"/>
                    </a:lnTo>
                    <a:lnTo>
                      <a:pt x="772" y="473"/>
                    </a:lnTo>
                    <a:lnTo>
                      <a:pt x="772" y="469"/>
                    </a:lnTo>
                    <a:lnTo>
                      <a:pt x="773" y="473"/>
                    </a:lnTo>
                    <a:lnTo>
                      <a:pt x="773" y="469"/>
                    </a:lnTo>
                    <a:lnTo>
                      <a:pt x="773" y="474"/>
                    </a:lnTo>
                    <a:lnTo>
                      <a:pt x="773" y="470"/>
                    </a:lnTo>
                    <a:lnTo>
                      <a:pt x="774" y="473"/>
                    </a:lnTo>
                    <a:lnTo>
                      <a:pt x="774" y="469"/>
                    </a:lnTo>
                    <a:lnTo>
                      <a:pt x="774" y="474"/>
                    </a:lnTo>
                    <a:lnTo>
                      <a:pt x="774" y="452"/>
                    </a:lnTo>
                    <a:lnTo>
                      <a:pt x="775" y="474"/>
                    </a:lnTo>
                    <a:lnTo>
                      <a:pt x="775" y="469"/>
                    </a:lnTo>
                    <a:lnTo>
                      <a:pt x="775" y="474"/>
                    </a:lnTo>
                    <a:lnTo>
                      <a:pt x="775" y="468"/>
                    </a:lnTo>
                    <a:lnTo>
                      <a:pt x="775" y="474"/>
                    </a:lnTo>
                    <a:lnTo>
                      <a:pt x="775" y="471"/>
                    </a:lnTo>
                    <a:lnTo>
                      <a:pt x="776" y="473"/>
                    </a:lnTo>
                    <a:lnTo>
                      <a:pt x="776" y="470"/>
                    </a:lnTo>
                    <a:lnTo>
                      <a:pt x="776" y="474"/>
                    </a:lnTo>
                    <a:lnTo>
                      <a:pt x="776" y="471"/>
                    </a:lnTo>
                    <a:lnTo>
                      <a:pt x="777" y="474"/>
                    </a:lnTo>
                    <a:lnTo>
                      <a:pt x="777" y="471"/>
                    </a:lnTo>
                    <a:lnTo>
                      <a:pt x="777" y="474"/>
                    </a:lnTo>
                    <a:lnTo>
                      <a:pt x="777" y="469"/>
                    </a:lnTo>
                    <a:lnTo>
                      <a:pt x="778" y="474"/>
                    </a:lnTo>
                    <a:lnTo>
                      <a:pt x="778" y="471"/>
                    </a:lnTo>
                    <a:lnTo>
                      <a:pt x="778" y="473"/>
                    </a:lnTo>
                    <a:lnTo>
                      <a:pt x="778" y="471"/>
                    </a:lnTo>
                    <a:lnTo>
                      <a:pt x="778" y="474"/>
                    </a:lnTo>
                    <a:lnTo>
                      <a:pt x="778" y="470"/>
                    </a:lnTo>
                    <a:lnTo>
                      <a:pt x="779" y="474"/>
                    </a:lnTo>
                    <a:lnTo>
                      <a:pt x="779" y="470"/>
                    </a:lnTo>
                    <a:lnTo>
                      <a:pt x="779" y="474"/>
                    </a:lnTo>
                    <a:lnTo>
                      <a:pt x="779" y="467"/>
                    </a:lnTo>
                    <a:lnTo>
                      <a:pt x="780" y="474"/>
                    </a:lnTo>
                    <a:lnTo>
                      <a:pt x="780" y="469"/>
                    </a:lnTo>
                    <a:lnTo>
                      <a:pt x="780" y="474"/>
                    </a:lnTo>
                    <a:lnTo>
                      <a:pt x="780" y="470"/>
                    </a:lnTo>
                    <a:lnTo>
                      <a:pt x="781" y="473"/>
                    </a:lnTo>
                    <a:lnTo>
                      <a:pt x="781" y="469"/>
                    </a:lnTo>
                    <a:lnTo>
                      <a:pt x="781" y="473"/>
                    </a:lnTo>
                    <a:lnTo>
                      <a:pt x="781" y="470"/>
                    </a:lnTo>
                    <a:lnTo>
                      <a:pt x="781" y="474"/>
                    </a:lnTo>
                    <a:lnTo>
                      <a:pt x="781" y="470"/>
                    </a:lnTo>
                    <a:lnTo>
                      <a:pt x="782" y="473"/>
                    </a:lnTo>
                    <a:lnTo>
                      <a:pt x="782" y="470"/>
                    </a:lnTo>
                    <a:lnTo>
                      <a:pt x="782" y="473"/>
                    </a:lnTo>
                    <a:lnTo>
                      <a:pt x="782" y="470"/>
                    </a:lnTo>
                    <a:lnTo>
                      <a:pt x="783" y="474"/>
                    </a:lnTo>
                    <a:lnTo>
                      <a:pt x="783" y="469"/>
                    </a:lnTo>
                    <a:lnTo>
                      <a:pt x="783" y="473"/>
                    </a:lnTo>
                    <a:lnTo>
                      <a:pt x="783" y="468"/>
                    </a:lnTo>
                    <a:lnTo>
                      <a:pt x="784" y="473"/>
                    </a:lnTo>
                    <a:lnTo>
                      <a:pt x="784" y="467"/>
                    </a:lnTo>
                    <a:lnTo>
                      <a:pt x="784" y="473"/>
                    </a:lnTo>
                    <a:lnTo>
                      <a:pt x="784" y="470"/>
                    </a:lnTo>
                    <a:lnTo>
                      <a:pt x="785" y="474"/>
                    </a:lnTo>
                    <a:lnTo>
                      <a:pt x="785" y="468"/>
                    </a:lnTo>
                    <a:lnTo>
                      <a:pt x="785" y="473"/>
                    </a:lnTo>
                    <a:lnTo>
                      <a:pt x="785" y="469"/>
                    </a:lnTo>
                    <a:lnTo>
                      <a:pt x="785" y="474"/>
                    </a:lnTo>
                    <a:lnTo>
                      <a:pt x="785" y="470"/>
                    </a:lnTo>
                    <a:lnTo>
                      <a:pt x="786" y="474"/>
                    </a:lnTo>
                    <a:lnTo>
                      <a:pt x="786" y="470"/>
                    </a:lnTo>
                    <a:lnTo>
                      <a:pt x="786" y="473"/>
                    </a:lnTo>
                    <a:lnTo>
                      <a:pt x="786" y="471"/>
                    </a:lnTo>
                    <a:lnTo>
                      <a:pt x="787" y="474"/>
                    </a:lnTo>
                    <a:lnTo>
                      <a:pt x="787" y="469"/>
                    </a:lnTo>
                    <a:lnTo>
                      <a:pt x="787" y="474"/>
                    </a:lnTo>
                    <a:lnTo>
                      <a:pt x="787" y="470"/>
                    </a:lnTo>
                    <a:lnTo>
                      <a:pt x="788" y="474"/>
                    </a:lnTo>
                    <a:lnTo>
                      <a:pt x="788" y="470"/>
                    </a:lnTo>
                    <a:lnTo>
                      <a:pt x="788" y="474"/>
                    </a:lnTo>
                    <a:lnTo>
                      <a:pt x="788" y="471"/>
                    </a:lnTo>
                    <a:lnTo>
                      <a:pt x="788" y="473"/>
                    </a:lnTo>
                    <a:lnTo>
                      <a:pt x="788" y="471"/>
                    </a:lnTo>
                    <a:lnTo>
                      <a:pt x="789" y="473"/>
                    </a:lnTo>
                    <a:lnTo>
                      <a:pt x="789" y="471"/>
                    </a:lnTo>
                    <a:lnTo>
                      <a:pt x="789" y="473"/>
                    </a:lnTo>
                    <a:lnTo>
                      <a:pt x="789" y="461"/>
                    </a:lnTo>
                    <a:lnTo>
                      <a:pt x="790" y="474"/>
                    </a:lnTo>
                    <a:lnTo>
                      <a:pt x="790" y="470"/>
                    </a:lnTo>
                    <a:lnTo>
                      <a:pt x="790" y="474"/>
                    </a:lnTo>
                    <a:lnTo>
                      <a:pt x="790" y="470"/>
                    </a:lnTo>
                    <a:lnTo>
                      <a:pt x="791" y="473"/>
                    </a:lnTo>
                    <a:lnTo>
                      <a:pt x="791" y="470"/>
                    </a:lnTo>
                    <a:lnTo>
                      <a:pt x="791" y="473"/>
                    </a:lnTo>
                    <a:lnTo>
                      <a:pt x="791" y="470"/>
                    </a:lnTo>
                    <a:lnTo>
                      <a:pt x="791" y="474"/>
                    </a:lnTo>
                    <a:lnTo>
                      <a:pt x="791" y="468"/>
                    </a:lnTo>
                    <a:lnTo>
                      <a:pt x="792" y="473"/>
                    </a:lnTo>
                    <a:lnTo>
                      <a:pt x="792" y="468"/>
                    </a:lnTo>
                    <a:lnTo>
                      <a:pt x="792" y="473"/>
                    </a:lnTo>
                    <a:lnTo>
                      <a:pt x="792" y="469"/>
                    </a:lnTo>
                    <a:lnTo>
                      <a:pt x="793" y="473"/>
                    </a:lnTo>
                    <a:lnTo>
                      <a:pt x="793" y="471"/>
                    </a:lnTo>
                    <a:lnTo>
                      <a:pt x="793" y="473"/>
                    </a:lnTo>
                    <a:lnTo>
                      <a:pt x="793" y="471"/>
                    </a:lnTo>
                    <a:lnTo>
                      <a:pt x="794" y="473"/>
                    </a:lnTo>
                    <a:lnTo>
                      <a:pt x="794" y="469"/>
                    </a:lnTo>
                    <a:lnTo>
                      <a:pt x="794" y="474"/>
                    </a:lnTo>
                    <a:lnTo>
                      <a:pt x="794" y="469"/>
                    </a:lnTo>
                    <a:lnTo>
                      <a:pt x="794" y="473"/>
                    </a:lnTo>
                    <a:lnTo>
                      <a:pt x="794" y="470"/>
                    </a:lnTo>
                    <a:lnTo>
                      <a:pt x="795" y="473"/>
                    </a:lnTo>
                    <a:lnTo>
                      <a:pt x="795" y="471"/>
                    </a:lnTo>
                    <a:lnTo>
                      <a:pt x="795" y="474"/>
                    </a:lnTo>
                    <a:lnTo>
                      <a:pt x="795" y="470"/>
                    </a:lnTo>
                    <a:lnTo>
                      <a:pt x="796" y="474"/>
                    </a:lnTo>
                    <a:lnTo>
                      <a:pt x="796" y="470"/>
                    </a:lnTo>
                    <a:lnTo>
                      <a:pt x="796" y="474"/>
                    </a:lnTo>
                    <a:lnTo>
                      <a:pt x="796" y="469"/>
                    </a:lnTo>
                    <a:lnTo>
                      <a:pt x="797" y="473"/>
                    </a:lnTo>
                    <a:lnTo>
                      <a:pt x="797" y="470"/>
                    </a:lnTo>
                    <a:lnTo>
                      <a:pt x="797" y="473"/>
                    </a:lnTo>
                    <a:lnTo>
                      <a:pt x="797" y="470"/>
                    </a:lnTo>
                    <a:lnTo>
                      <a:pt x="797" y="473"/>
                    </a:lnTo>
                    <a:lnTo>
                      <a:pt x="797" y="469"/>
                    </a:lnTo>
                    <a:lnTo>
                      <a:pt x="798" y="473"/>
                    </a:lnTo>
                    <a:lnTo>
                      <a:pt x="798" y="471"/>
                    </a:lnTo>
                    <a:lnTo>
                      <a:pt x="798" y="474"/>
                    </a:lnTo>
                    <a:lnTo>
                      <a:pt x="798" y="471"/>
                    </a:lnTo>
                    <a:lnTo>
                      <a:pt x="799" y="474"/>
                    </a:lnTo>
                    <a:lnTo>
                      <a:pt x="799" y="470"/>
                    </a:lnTo>
                    <a:lnTo>
                      <a:pt x="799" y="474"/>
                    </a:lnTo>
                    <a:lnTo>
                      <a:pt x="799" y="471"/>
                    </a:lnTo>
                    <a:lnTo>
                      <a:pt x="800" y="474"/>
                    </a:lnTo>
                    <a:lnTo>
                      <a:pt x="800" y="471"/>
                    </a:lnTo>
                    <a:lnTo>
                      <a:pt x="800" y="474"/>
                    </a:lnTo>
                    <a:lnTo>
                      <a:pt x="800" y="469"/>
                    </a:lnTo>
                    <a:lnTo>
                      <a:pt x="801" y="474"/>
                    </a:lnTo>
                    <a:lnTo>
                      <a:pt x="801" y="471"/>
                    </a:lnTo>
                    <a:lnTo>
                      <a:pt x="801" y="473"/>
                    </a:lnTo>
                    <a:lnTo>
                      <a:pt x="801" y="468"/>
                    </a:lnTo>
                    <a:lnTo>
                      <a:pt x="801" y="473"/>
                    </a:lnTo>
                    <a:lnTo>
                      <a:pt x="801" y="469"/>
                    </a:lnTo>
                    <a:lnTo>
                      <a:pt x="802" y="473"/>
                    </a:lnTo>
                    <a:lnTo>
                      <a:pt x="802" y="469"/>
                    </a:lnTo>
                    <a:lnTo>
                      <a:pt x="802" y="473"/>
                    </a:lnTo>
                    <a:lnTo>
                      <a:pt x="802" y="469"/>
                    </a:lnTo>
                    <a:lnTo>
                      <a:pt x="803" y="474"/>
                    </a:lnTo>
                    <a:lnTo>
                      <a:pt x="803" y="468"/>
                    </a:lnTo>
                    <a:lnTo>
                      <a:pt x="803" y="473"/>
                    </a:lnTo>
                    <a:lnTo>
                      <a:pt x="803" y="470"/>
                    </a:lnTo>
                    <a:lnTo>
                      <a:pt x="804" y="473"/>
                    </a:lnTo>
                    <a:lnTo>
                      <a:pt x="804" y="470"/>
                    </a:lnTo>
                    <a:lnTo>
                      <a:pt x="804" y="474"/>
                    </a:lnTo>
                    <a:lnTo>
                      <a:pt x="804" y="469"/>
                    </a:lnTo>
                    <a:lnTo>
                      <a:pt x="804" y="474"/>
                    </a:lnTo>
                    <a:lnTo>
                      <a:pt x="804" y="470"/>
                    </a:lnTo>
                    <a:lnTo>
                      <a:pt x="805" y="474"/>
                    </a:lnTo>
                    <a:lnTo>
                      <a:pt x="805" y="470"/>
                    </a:lnTo>
                    <a:lnTo>
                      <a:pt x="805" y="473"/>
                    </a:lnTo>
                    <a:lnTo>
                      <a:pt x="805" y="471"/>
                    </a:lnTo>
                    <a:lnTo>
                      <a:pt x="806" y="474"/>
                    </a:lnTo>
                    <a:lnTo>
                      <a:pt x="806" y="470"/>
                    </a:lnTo>
                    <a:lnTo>
                      <a:pt x="806" y="473"/>
                    </a:lnTo>
                    <a:lnTo>
                      <a:pt x="806" y="468"/>
                    </a:lnTo>
                    <a:lnTo>
                      <a:pt x="807" y="474"/>
                    </a:lnTo>
                    <a:lnTo>
                      <a:pt x="807" y="467"/>
                    </a:lnTo>
                    <a:lnTo>
                      <a:pt x="807" y="474"/>
                    </a:lnTo>
                    <a:lnTo>
                      <a:pt x="807" y="469"/>
                    </a:lnTo>
                    <a:lnTo>
                      <a:pt x="807" y="473"/>
                    </a:lnTo>
                    <a:lnTo>
                      <a:pt x="807" y="471"/>
                    </a:lnTo>
                    <a:lnTo>
                      <a:pt x="808" y="474"/>
                    </a:lnTo>
                    <a:lnTo>
                      <a:pt x="808" y="471"/>
                    </a:lnTo>
                    <a:lnTo>
                      <a:pt x="808" y="473"/>
                    </a:lnTo>
                    <a:lnTo>
                      <a:pt x="808" y="471"/>
                    </a:lnTo>
                    <a:lnTo>
                      <a:pt x="809" y="473"/>
                    </a:lnTo>
                    <a:lnTo>
                      <a:pt x="809" y="471"/>
                    </a:lnTo>
                    <a:lnTo>
                      <a:pt x="809" y="472"/>
                    </a:lnTo>
                    <a:lnTo>
                      <a:pt x="809" y="471"/>
                    </a:lnTo>
                    <a:lnTo>
                      <a:pt x="810" y="473"/>
                    </a:lnTo>
                    <a:lnTo>
                      <a:pt x="810" y="469"/>
                    </a:lnTo>
                    <a:lnTo>
                      <a:pt x="810" y="474"/>
                    </a:lnTo>
                    <a:lnTo>
                      <a:pt x="810" y="470"/>
                    </a:lnTo>
                    <a:lnTo>
                      <a:pt x="810" y="474"/>
                    </a:lnTo>
                    <a:lnTo>
                      <a:pt x="810" y="471"/>
                    </a:lnTo>
                    <a:lnTo>
                      <a:pt x="811" y="473"/>
                    </a:lnTo>
                    <a:lnTo>
                      <a:pt x="811" y="469"/>
                    </a:lnTo>
                    <a:lnTo>
                      <a:pt x="811" y="474"/>
                    </a:lnTo>
                    <a:lnTo>
                      <a:pt x="811" y="468"/>
                    </a:lnTo>
                    <a:lnTo>
                      <a:pt x="812" y="474"/>
                    </a:lnTo>
                    <a:lnTo>
                      <a:pt x="812" y="470"/>
                    </a:lnTo>
                    <a:lnTo>
                      <a:pt x="812" y="472"/>
                    </a:lnTo>
                    <a:lnTo>
                      <a:pt x="812" y="471"/>
                    </a:lnTo>
                    <a:lnTo>
                      <a:pt x="813" y="473"/>
                    </a:lnTo>
                    <a:lnTo>
                      <a:pt x="813" y="470"/>
                    </a:lnTo>
                    <a:lnTo>
                      <a:pt x="813" y="474"/>
                    </a:lnTo>
                    <a:lnTo>
                      <a:pt x="813" y="471"/>
                    </a:lnTo>
                    <a:lnTo>
                      <a:pt x="814" y="474"/>
                    </a:lnTo>
                    <a:lnTo>
                      <a:pt x="814" y="471"/>
                    </a:lnTo>
                    <a:lnTo>
                      <a:pt x="814" y="473"/>
                    </a:lnTo>
                    <a:lnTo>
                      <a:pt x="814" y="469"/>
                    </a:lnTo>
                    <a:lnTo>
                      <a:pt x="814" y="473"/>
                    </a:lnTo>
                    <a:lnTo>
                      <a:pt x="814" y="470"/>
                    </a:lnTo>
                    <a:lnTo>
                      <a:pt x="815" y="473"/>
                    </a:lnTo>
                    <a:lnTo>
                      <a:pt x="815" y="468"/>
                    </a:lnTo>
                    <a:lnTo>
                      <a:pt x="815" y="474"/>
                    </a:lnTo>
                    <a:lnTo>
                      <a:pt x="815" y="470"/>
                    </a:lnTo>
                    <a:lnTo>
                      <a:pt x="816" y="472"/>
                    </a:lnTo>
                    <a:lnTo>
                      <a:pt x="816" y="471"/>
                    </a:lnTo>
                    <a:lnTo>
                      <a:pt x="816" y="473"/>
                    </a:lnTo>
                    <a:lnTo>
                      <a:pt x="816" y="469"/>
                    </a:lnTo>
                    <a:lnTo>
                      <a:pt x="817" y="474"/>
                    </a:lnTo>
                    <a:lnTo>
                      <a:pt x="817" y="469"/>
                    </a:lnTo>
                    <a:lnTo>
                      <a:pt x="817" y="474"/>
                    </a:lnTo>
                    <a:lnTo>
                      <a:pt x="817" y="470"/>
                    </a:lnTo>
                    <a:lnTo>
                      <a:pt x="817" y="473"/>
                    </a:lnTo>
                    <a:lnTo>
                      <a:pt x="817" y="470"/>
                    </a:lnTo>
                    <a:lnTo>
                      <a:pt x="818" y="472"/>
                    </a:lnTo>
                    <a:lnTo>
                      <a:pt x="818" y="470"/>
                    </a:lnTo>
                    <a:lnTo>
                      <a:pt x="818" y="473"/>
                    </a:lnTo>
                    <a:lnTo>
                      <a:pt x="818" y="470"/>
                    </a:lnTo>
                    <a:lnTo>
                      <a:pt x="819" y="473"/>
                    </a:lnTo>
                    <a:lnTo>
                      <a:pt x="819" y="470"/>
                    </a:lnTo>
                    <a:lnTo>
                      <a:pt x="819" y="473"/>
                    </a:lnTo>
                    <a:lnTo>
                      <a:pt x="819" y="468"/>
                    </a:lnTo>
                    <a:lnTo>
                      <a:pt x="820" y="474"/>
                    </a:lnTo>
                    <a:lnTo>
                      <a:pt x="820" y="471"/>
                    </a:lnTo>
                    <a:lnTo>
                      <a:pt x="820" y="472"/>
                    </a:lnTo>
                    <a:lnTo>
                      <a:pt x="820" y="469"/>
                    </a:lnTo>
                    <a:lnTo>
                      <a:pt x="820" y="474"/>
                    </a:lnTo>
                    <a:lnTo>
                      <a:pt x="820" y="465"/>
                    </a:lnTo>
                    <a:lnTo>
                      <a:pt x="821" y="474"/>
                    </a:lnTo>
                    <a:lnTo>
                      <a:pt x="821" y="470"/>
                    </a:lnTo>
                    <a:lnTo>
                      <a:pt x="821" y="473"/>
                    </a:lnTo>
                    <a:lnTo>
                      <a:pt x="821" y="470"/>
                    </a:lnTo>
                    <a:lnTo>
                      <a:pt x="822" y="472"/>
                    </a:lnTo>
                    <a:lnTo>
                      <a:pt x="822" y="471"/>
                    </a:lnTo>
                    <a:lnTo>
                      <a:pt x="822" y="473"/>
                    </a:lnTo>
                    <a:lnTo>
                      <a:pt x="822" y="469"/>
                    </a:lnTo>
                    <a:lnTo>
                      <a:pt x="823" y="473"/>
                    </a:lnTo>
                    <a:lnTo>
                      <a:pt x="823" y="470"/>
                    </a:lnTo>
                    <a:lnTo>
                      <a:pt x="823" y="473"/>
                    </a:lnTo>
                    <a:lnTo>
                      <a:pt x="823" y="467"/>
                    </a:lnTo>
                    <a:lnTo>
                      <a:pt x="823" y="473"/>
                    </a:lnTo>
                    <a:lnTo>
                      <a:pt x="823" y="469"/>
                    </a:lnTo>
                    <a:lnTo>
                      <a:pt x="824" y="474"/>
                    </a:lnTo>
                    <a:lnTo>
                      <a:pt x="824" y="469"/>
                    </a:lnTo>
                    <a:lnTo>
                      <a:pt x="824" y="473"/>
                    </a:lnTo>
                    <a:lnTo>
                      <a:pt x="824" y="470"/>
                    </a:lnTo>
                    <a:lnTo>
                      <a:pt x="825" y="474"/>
                    </a:lnTo>
                    <a:lnTo>
                      <a:pt x="825" y="468"/>
                    </a:lnTo>
                    <a:lnTo>
                      <a:pt x="825" y="473"/>
                    </a:lnTo>
                    <a:lnTo>
                      <a:pt x="825" y="471"/>
                    </a:lnTo>
                    <a:lnTo>
                      <a:pt x="826" y="474"/>
                    </a:lnTo>
                    <a:lnTo>
                      <a:pt x="826" y="470"/>
                    </a:lnTo>
                    <a:lnTo>
                      <a:pt x="826" y="474"/>
                    </a:lnTo>
                    <a:lnTo>
                      <a:pt x="826" y="471"/>
                    </a:lnTo>
                    <a:lnTo>
                      <a:pt x="827" y="473"/>
                    </a:lnTo>
                    <a:lnTo>
                      <a:pt x="827" y="469"/>
                    </a:lnTo>
                    <a:lnTo>
                      <a:pt x="827" y="473"/>
                    </a:lnTo>
                    <a:lnTo>
                      <a:pt x="827" y="472"/>
                    </a:lnTo>
                    <a:lnTo>
                      <a:pt x="827" y="474"/>
                    </a:lnTo>
                    <a:lnTo>
                      <a:pt x="827" y="470"/>
                    </a:lnTo>
                    <a:lnTo>
                      <a:pt x="828" y="473"/>
                    </a:lnTo>
                    <a:lnTo>
                      <a:pt x="828" y="471"/>
                    </a:lnTo>
                    <a:lnTo>
                      <a:pt x="828" y="473"/>
                    </a:lnTo>
                    <a:lnTo>
                      <a:pt x="828" y="470"/>
                    </a:lnTo>
                    <a:lnTo>
                      <a:pt x="829" y="474"/>
                    </a:lnTo>
                    <a:lnTo>
                      <a:pt x="829" y="469"/>
                    </a:lnTo>
                    <a:lnTo>
                      <a:pt x="829" y="473"/>
                    </a:lnTo>
                    <a:lnTo>
                      <a:pt x="829" y="471"/>
                    </a:lnTo>
                    <a:lnTo>
                      <a:pt x="830" y="474"/>
                    </a:lnTo>
                    <a:lnTo>
                      <a:pt x="830" y="467"/>
                    </a:lnTo>
                    <a:lnTo>
                      <a:pt x="830" y="474"/>
                    </a:lnTo>
                    <a:lnTo>
                      <a:pt x="830" y="470"/>
                    </a:lnTo>
                    <a:lnTo>
                      <a:pt x="830" y="473"/>
                    </a:lnTo>
                    <a:lnTo>
                      <a:pt x="830" y="469"/>
                    </a:lnTo>
                    <a:lnTo>
                      <a:pt x="831" y="474"/>
                    </a:lnTo>
                    <a:lnTo>
                      <a:pt x="831" y="469"/>
                    </a:lnTo>
                    <a:lnTo>
                      <a:pt x="831" y="474"/>
                    </a:lnTo>
                    <a:lnTo>
                      <a:pt x="831" y="470"/>
                    </a:lnTo>
                    <a:lnTo>
                      <a:pt x="832" y="474"/>
                    </a:lnTo>
                    <a:lnTo>
                      <a:pt x="832" y="469"/>
                    </a:lnTo>
                    <a:lnTo>
                      <a:pt x="832" y="474"/>
                    </a:lnTo>
                    <a:lnTo>
                      <a:pt x="832" y="469"/>
                    </a:lnTo>
                    <a:lnTo>
                      <a:pt x="833" y="473"/>
                    </a:lnTo>
                    <a:lnTo>
                      <a:pt x="833" y="469"/>
                    </a:lnTo>
                    <a:lnTo>
                      <a:pt x="833" y="473"/>
                    </a:lnTo>
                    <a:lnTo>
                      <a:pt x="833" y="470"/>
                    </a:lnTo>
                    <a:lnTo>
                      <a:pt x="833" y="473"/>
                    </a:lnTo>
                    <a:lnTo>
                      <a:pt x="833" y="471"/>
                    </a:lnTo>
                    <a:lnTo>
                      <a:pt x="834" y="473"/>
                    </a:lnTo>
                    <a:lnTo>
                      <a:pt x="834" y="470"/>
                    </a:lnTo>
                    <a:lnTo>
                      <a:pt x="834" y="473"/>
                    </a:lnTo>
                    <a:lnTo>
                      <a:pt x="834" y="470"/>
                    </a:lnTo>
                    <a:lnTo>
                      <a:pt x="835" y="474"/>
                    </a:lnTo>
                    <a:lnTo>
                      <a:pt x="835" y="471"/>
                    </a:lnTo>
                    <a:lnTo>
                      <a:pt x="835" y="473"/>
                    </a:lnTo>
                    <a:lnTo>
                      <a:pt x="835" y="471"/>
                    </a:lnTo>
                    <a:lnTo>
                      <a:pt x="836" y="473"/>
                    </a:lnTo>
                    <a:lnTo>
                      <a:pt x="836" y="471"/>
                    </a:lnTo>
                    <a:lnTo>
                      <a:pt x="836" y="473"/>
                    </a:lnTo>
                    <a:lnTo>
                      <a:pt x="836" y="469"/>
                    </a:lnTo>
                    <a:lnTo>
                      <a:pt x="836" y="473"/>
                    </a:lnTo>
                    <a:lnTo>
                      <a:pt x="836" y="470"/>
                    </a:lnTo>
                    <a:lnTo>
                      <a:pt x="837" y="473"/>
                    </a:lnTo>
                    <a:lnTo>
                      <a:pt x="837" y="470"/>
                    </a:lnTo>
                    <a:lnTo>
                      <a:pt x="837" y="473"/>
                    </a:lnTo>
                    <a:lnTo>
                      <a:pt x="837" y="470"/>
                    </a:lnTo>
                    <a:lnTo>
                      <a:pt x="838" y="472"/>
                    </a:lnTo>
                    <a:lnTo>
                      <a:pt x="838" y="471"/>
                    </a:lnTo>
                    <a:lnTo>
                      <a:pt x="838" y="473"/>
                    </a:lnTo>
                    <a:lnTo>
                      <a:pt x="838" y="470"/>
                    </a:lnTo>
                    <a:lnTo>
                      <a:pt x="839" y="473"/>
                    </a:lnTo>
                    <a:lnTo>
                      <a:pt x="839" y="470"/>
                    </a:lnTo>
                    <a:lnTo>
                      <a:pt x="839" y="474"/>
                    </a:lnTo>
                    <a:lnTo>
                      <a:pt x="839" y="469"/>
                    </a:lnTo>
                    <a:lnTo>
                      <a:pt x="839" y="474"/>
                    </a:lnTo>
                    <a:lnTo>
                      <a:pt x="839" y="471"/>
                    </a:lnTo>
                    <a:lnTo>
                      <a:pt x="840" y="474"/>
                    </a:lnTo>
                    <a:lnTo>
                      <a:pt x="840" y="471"/>
                    </a:lnTo>
                    <a:lnTo>
                      <a:pt x="840" y="473"/>
                    </a:lnTo>
                    <a:lnTo>
                      <a:pt x="840" y="468"/>
                    </a:lnTo>
                    <a:lnTo>
                      <a:pt x="841" y="474"/>
                    </a:lnTo>
                    <a:lnTo>
                      <a:pt x="841" y="470"/>
                    </a:lnTo>
                    <a:lnTo>
                      <a:pt x="841" y="473"/>
                    </a:lnTo>
                    <a:lnTo>
                      <a:pt x="841" y="469"/>
                    </a:lnTo>
                    <a:lnTo>
                      <a:pt x="842" y="473"/>
                    </a:lnTo>
                    <a:lnTo>
                      <a:pt x="842" y="470"/>
                    </a:lnTo>
                    <a:lnTo>
                      <a:pt x="842" y="474"/>
                    </a:lnTo>
                    <a:lnTo>
                      <a:pt x="842" y="469"/>
                    </a:lnTo>
                    <a:lnTo>
                      <a:pt x="843" y="474"/>
                    </a:lnTo>
                    <a:lnTo>
                      <a:pt x="843" y="470"/>
                    </a:lnTo>
                    <a:lnTo>
                      <a:pt x="843" y="474"/>
                    </a:lnTo>
                    <a:lnTo>
                      <a:pt x="843" y="472"/>
                    </a:lnTo>
                    <a:lnTo>
                      <a:pt x="843" y="471"/>
                    </a:lnTo>
                    <a:lnTo>
                      <a:pt x="844" y="473"/>
                    </a:lnTo>
                    <a:lnTo>
                      <a:pt x="844" y="470"/>
                    </a:lnTo>
                    <a:lnTo>
                      <a:pt x="844" y="474"/>
                    </a:lnTo>
                    <a:lnTo>
                      <a:pt x="844" y="469"/>
                    </a:lnTo>
                    <a:lnTo>
                      <a:pt x="845" y="474"/>
                    </a:lnTo>
                    <a:lnTo>
                      <a:pt x="845" y="470"/>
                    </a:lnTo>
                    <a:lnTo>
                      <a:pt x="845" y="474"/>
                    </a:lnTo>
                    <a:lnTo>
                      <a:pt x="845" y="468"/>
                    </a:lnTo>
                    <a:lnTo>
                      <a:pt x="846" y="474"/>
                    </a:lnTo>
                    <a:lnTo>
                      <a:pt x="846" y="469"/>
                    </a:lnTo>
                    <a:lnTo>
                      <a:pt x="846" y="473"/>
                    </a:lnTo>
                    <a:lnTo>
                      <a:pt x="846" y="469"/>
                    </a:lnTo>
                    <a:lnTo>
                      <a:pt x="846" y="473"/>
                    </a:lnTo>
                    <a:lnTo>
                      <a:pt x="846" y="469"/>
                    </a:lnTo>
                    <a:lnTo>
                      <a:pt x="847" y="472"/>
                    </a:lnTo>
                    <a:lnTo>
                      <a:pt x="847" y="471"/>
                    </a:lnTo>
                    <a:lnTo>
                      <a:pt x="847" y="474"/>
                    </a:lnTo>
                    <a:lnTo>
                      <a:pt x="847" y="471"/>
                    </a:lnTo>
                    <a:lnTo>
                      <a:pt x="848" y="474"/>
                    </a:lnTo>
                    <a:lnTo>
                      <a:pt x="848" y="471"/>
                    </a:lnTo>
                    <a:lnTo>
                      <a:pt x="848" y="473"/>
                    </a:lnTo>
                    <a:lnTo>
                      <a:pt x="848" y="470"/>
                    </a:lnTo>
                    <a:lnTo>
                      <a:pt x="849" y="473"/>
                    </a:lnTo>
                    <a:lnTo>
                      <a:pt x="849" y="471"/>
                    </a:lnTo>
                    <a:lnTo>
                      <a:pt x="849" y="473"/>
                    </a:lnTo>
                    <a:lnTo>
                      <a:pt x="849" y="470"/>
                    </a:lnTo>
                    <a:lnTo>
                      <a:pt x="849" y="474"/>
                    </a:lnTo>
                    <a:lnTo>
                      <a:pt x="849" y="469"/>
                    </a:lnTo>
                    <a:lnTo>
                      <a:pt x="850" y="473"/>
                    </a:lnTo>
                    <a:lnTo>
                      <a:pt x="850" y="469"/>
                    </a:lnTo>
                    <a:lnTo>
                      <a:pt x="850" y="474"/>
                    </a:lnTo>
                    <a:lnTo>
                      <a:pt x="850" y="468"/>
                    </a:lnTo>
                    <a:lnTo>
                      <a:pt x="851" y="473"/>
                    </a:lnTo>
                    <a:lnTo>
                      <a:pt x="851" y="471"/>
                    </a:lnTo>
                    <a:lnTo>
                      <a:pt x="851" y="472"/>
                    </a:lnTo>
                    <a:lnTo>
                      <a:pt x="851" y="471"/>
                    </a:lnTo>
                    <a:lnTo>
                      <a:pt x="852" y="472"/>
                    </a:lnTo>
                    <a:lnTo>
                      <a:pt x="852" y="469"/>
                    </a:lnTo>
                    <a:lnTo>
                      <a:pt x="852" y="473"/>
                    </a:lnTo>
                    <a:lnTo>
                      <a:pt x="852" y="471"/>
                    </a:lnTo>
                    <a:lnTo>
                      <a:pt x="852" y="473"/>
                    </a:lnTo>
                    <a:lnTo>
                      <a:pt x="852" y="470"/>
                    </a:lnTo>
                    <a:lnTo>
                      <a:pt x="853" y="473"/>
                    </a:lnTo>
                    <a:lnTo>
                      <a:pt x="853" y="470"/>
                    </a:lnTo>
                    <a:lnTo>
                      <a:pt x="853" y="473"/>
                    </a:lnTo>
                    <a:lnTo>
                      <a:pt x="853" y="471"/>
                    </a:lnTo>
                    <a:lnTo>
                      <a:pt x="854" y="474"/>
                    </a:lnTo>
                    <a:lnTo>
                      <a:pt x="854" y="471"/>
                    </a:lnTo>
                    <a:lnTo>
                      <a:pt x="854" y="473"/>
                    </a:lnTo>
                    <a:lnTo>
                      <a:pt x="854" y="469"/>
                    </a:lnTo>
                    <a:lnTo>
                      <a:pt x="855" y="474"/>
                    </a:lnTo>
                    <a:lnTo>
                      <a:pt x="855" y="471"/>
                    </a:lnTo>
                    <a:lnTo>
                      <a:pt x="855" y="474"/>
                    </a:lnTo>
                    <a:lnTo>
                      <a:pt x="855" y="469"/>
                    </a:lnTo>
                    <a:lnTo>
                      <a:pt x="855" y="474"/>
                    </a:lnTo>
                    <a:lnTo>
                      <a:pt x="855" y="469"/>
                    </a:lnTo>
                    <a:lnTo>
                      <a:pt x="856" y="474"/>
                    </a:lnTo>
                    <a:lnTo>
                      <a:pt x="856" y="470"/>
                    </a:lnTo>
                    <a:lnTo>
                      <a:pt x="856" y="473"/>
                    </a:lnTo>
                    <a:lnTo>
                      <a:pt x="856" y="470"/>
                    </a:lnTo>
                    <a:lnTo>
                      <a:pt x="857" y="473"/>
                    </a:lnTo>
                    <a:lnTo>
                      <a:pt x="857" y="470"/>
                    </a:lnTo>
                    <a:lnTo>
                      <a:pt x="857" y="474"/>
                    </a:lnTo>
                    <a:lnTo>
                      <a:pt x="857" y="472"/>
                    </a:lnTo>
                    <a:lnTo>
                      <a:pt x="858" y="472"/>
                    </a:lnTo>
                    <a:lnTo>
                      <a:pt x="858" y="470"/>
                    </a:lnTo>
                    <a:lnTo>
                      <a:pt x="858" y="473"/>
                    </a:lnTo>
                    <a:lnTo>
                      <a:pt x="858" y="470"/>
                    </a:lnTo>
                    <a:lnTo>
                      <a:pt x="859" y="474"/>
                    </a:lnTo>
                    <a:lnTo>
                      <a:pt x="859" y="470"/>
                    </a:lnTo>
                    <a:lnTo>
                      <a:pt x="859" y="473"/>
                    </a:lnTo>
                    <a:lnTo>
                      <a:pt x="859" y="470"/>
                    </a:lnTo>
                    <a:lnTo>
                      <a:pt x="859" y="473"/>
                    </a:lnTo>
                    <a:lnTo>
                      <a:pt x="859" y="471"/>
                    </a:lnTo>
                    <a:lnTo>
                      <a:pt x="860" y="473"/>
                    </a:lnTo>
                    <a:lnTo>
                      <a:pt x="860" y="470"/>
                    </a:lnTo>
                    <a:lnTo>
                      <a:pt x="860" y="474"/>
                    </a:lnTo>
                    <a:lnTo>
                      <a:pt x="860" y="468"/>
                    </a:lnTo>
                    <a:lnTo>
                      <a:pt x="861" y="474"/>
                    </a:lnTo>
                    <a:lnTo>
                      <a:pt x="861" y="471"/>
                    </a:lnTo>
                    <a:lnTo>
                      <a:pt x="861" y="474"/>
                    </a:lnTo>
                    <a:lnTo>
                      <a:pt x="861" y="470"/>
                    </a:lnTo>
                    <a:lnTo>
                      <a:pt x="862" y="474"/>
                    </a:lnTo>
                    <a:lnTo>
                      <a:pt x="862" y="470"/>
                    </a:lnTo>
                    <a:lnTo>
                      <a:pt x="862" y="473"/>
                    </a:lnTo>
                    <a:lnTo>
                      <a:pt x="862" y="470"/>
                    </a:lnTo>
                    <a:lnTo>
                      <a:pt x="862" y="474"/>
                    </a:lnTo>
                    <a:lnTo>
                      <a:pt x="862" y="470"/>
                    </a:lnTo>
                    <a:lnTo>
                      <a:pt x="863" y="473"/>
                    </a:lnTo>
                    <a:lnTo>
                      <a:pt x="863" y="470"/>
                    </a:lnTo>
                    <a:lnTo>
                      <a:pt x="863" y="473"/>
                    </a:lnTo>
                    <a:lnTo>
                      <a:pt x="863" y="471"/>
                    </a:lnTo>
                    <a:lnTo>
                      <a:pt x="864" y="474"/>
                    </a:lnTo>
                    <a:lnTo>
                      <a:pt x="864" y="471"/>
                    </a:lnTo>
                    <a:lnTo>
                      <a:pt x="864" y="473"/>
                    </a:lnTo>
                    <a:lnTo>
                      <a:pt x="864" y="471"/>
                    </a:lnTo>
                    <a:lnTo>
                      <a:pt x="865" y="474"/>
                    </a:lnTo>
                    <a:lnTo>
                      <a:pt x="865" y="470"/>
                    </a:lnTo>
                    <a:lnTo>
                      <a:pt x="865" y="468"/>
                    </a:lnTo>
                  </a:path>
                </a:pathLst>
              </a:custGeom>
              <a:noFill/>
              <a:ln w="4763">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cs typeface="+mn-cs"/>
                </a:endParaRPr>
              </a:p>
            </p:txBody>
          </p:sp>
          <p:sp>
            <p:nvSpPr>
              <p:cNvPr id="54" name="Rectangle 13"/>
              <p:cNvSpPr>
                <a:spLocks noChangeArrowheads="1"/>
              </p:cNvSpPr>
              <p:nvPr/>
            </p:nvSpPr>
            <p:spPr bwMode="auto">
              <a:xfrm>
                <a:off x="3576" y="2716"/>
                <a:ext cx="20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en-US" sz="1000" b="1" i="0" u="none" strike="noStrike" kern="0" cap="none" spc="0" normalizeH="0" baseline="0" noProof="0" dirty="0" smtClean="0">
                    <a:ln>
                      <a:noFill/>
                    </a:ln>
                    <a:solidFill>
                      <a:srgbClr val="000000"/>
                    </a:solidFill>
                    <a:effectLst/>
                    <a:uLnTx/>
                    <a:uFillTx/>
                    <a:latin typeface="Arial" pitchFamily="34" charset="0"/>
                    <a:cs typeface="Arial" pitchFamily="34" charset="0"/>
                  </a:rPr>
                  <a:t>1155</a:t>
                </a:r>
                <a:endParaRPr kumimoji="0" lang="en-US" altLang="en-US" sz="2800" b="0" i="0" u="none" strike="noStrike" kern="0" cap="none" spc="0" normalizeH="0" baseline="0" noProof="0" dirty="0" smtClean="0">
                  <a:ln>
                    <a:noFill/>
                  </a:ln>
                  <a:solidFill>
                    <a:prstClr val="black"/>
                  </a:solidFill>
                  <a:effectLst/>
                  <a:uLnTx/>
                  <a:uFillTx/>
                  <a:latin typeface="Arial" pitchFamily="34" charset="0"/>
                  <a:cs typeface="Arial" pitchFamily="34" charset="0"/>
                </a:endParaRPr>
              </a:p>
            </p:txBody>
          </p:sp>
        </p:grpSp>
        <p:sp>
          <p:nvSpPr>
            <p:cNvPr id="55" name="TextBox 54"/>
            <p:cNvSpPr txBox="1"/>
            <p:nvPr/>
          </p:nvSpPr>
          <p:spPr>
            <a:xfrm>
              <a:off x="6180494" y="2835696"/>
              <a:ext cx="794632" cy="231103"/>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rgbClr val="C00000"/>
                  </a:solidFill>
                  <a:effectLst/>
                  <a:uLnTx/>
                  <a:uFillTx/>
                </a:rPr>
                <a:t>Sc</a:t>
              </a:r>
              <a:r>
                <a:rPr kumimoji="0" lang="en-US" sz="1200" b="1" i="0" u="none" strike="noStrike" kern="0" cap="none" spc="0" normalizeH="0" baseline="-25000" noProof="0" dirty="0" smtClean="0">
                  <a:ln>
                    <a:noFill/>
                  </a:ln>
                  <a:solidFill>
                    <a:srgbClr val="C00000"/>
                  </a:solidFill>
                  <a:effectLst/>
                  <a:uLnTx/>
                  <a:uFillTx/>
                </a:rPr>
                <a:t>3</a:t>
              </a:r>
              <a:r>
                <a:rPr kumimoji="0" lang="en-US" sz="1200" b="1" i="0" u="none" strike="noStrike" kern="0" cap="none" spc="0" normalizeH="0" baseline="0" noProof="0" dirty="0" smtClean="0">
                  <a:ln>
                    <a:noFill/>
                  </a:ln>
                  <a:solidFill>
                    <a:srgbClr val="C00000"/>
                  </a:solidFill>
                  <a:effectLst/>
                  <a:uLnTx/>
                  <a:uFillTx/>
                </a:rPr>
                <a:t>N@C</a:t>
              </a:r>
              <a:r>
                <a:rPr kumimoji="0" lang="en-US" sz="1200" b="1" i="0" u="none" strike="noStrike" kern="0" cap="none" spc="0" normalizeH="0" baseline="-25000" noProof="0" dirty="0" smtClean="0">
                  <a:ln>
                    <a:noFill/>
                  </a:ln>
                  <a:solidFill>
                    <a:srgbClr val="C00000"/>
                  </a:solidFill>
                  <a:effectLst/>
                  <a:uLnTx/>
                  <a:uFillTx/>
                </a:rPr>
                <a:t>80</a:t>
              </a:r>
              <a:r>
                <a:rPr kumimoji="0" lang="en-US" sz="1400" b="1" i="0" u="none" strike="noStrike" kern="0" cap="none" spc="0" normalizeH="0" baseline="0" noProof="0" dirty="0" smtClean="0">
                  <a:ln>
                    <a:noFill/>
                  </a:ln>
                  <a:solidFill>
                    <a:srgbClr val="339933"/>
                  </a:solidFill>
                  <a:effectLst/>
                  <a:uLnTx/>
                  <a:uFillTx/>
                </a:rPr>
                <a:t>F</a:t>
              </a:r>
            </a:p>
          </p:txBody>
        </p:sp>
        <p:cxnSp>
          <p:nvCxnSpPr>
            <p:cNvPr id="56" name="Straight Connector 55"/>
            <p:cNvCxnSpPr/>
            <p:nvPr/>
          </p:nvCxnSpPr>
          <p:spPr>
            <a:xfrm flipV="1">
              <a:off x="6507793" y="3089612"/>
              <a:ext cx="86403" cy="476318"/>
            </a:xfrm>
            <a:prstGeom prst="line">
              <a:avLst/>
            </a:prstGeom>
            <a:noFill/>
            <a:ln w="12700" cap="flat" cmpd="sng" algn="ctr">
              <a:solidFill>
                <a:srgbClr val="C00000"/>
              </a:solidFill>
              <a:prstDash val="solid"/>
              <a:headEnd type="triangle"/>
              <a:tailEnd type="none"/>
            </a:ln>
            <a:effectLst/>
          </p:spPr>
        </p:cxnSp>
        <p:sp>
          <p:nvSpPr>
            <p:cNvPr id="57" name="Rectangle 56"/>
            <p:cNvSpPr/>
            <p:nvPr/>
          </p:nvSpPr>
          <p:spPr>
            <a:xfrm>
              <a:off x="6614148" y="3238029"/>
              <a:ext cx="639478" cy="19066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smtClean="0">
                  <a:ln>
                    <a:noFill/>
                  </a:ln>
                  <a:solidFill>
                    <a:prstClr val="black"/>
                  </a:solidFill>
                  <a:effectLst/>
                  <a:uLnTx/>
                  <a:uFillTx/>
                </a:rPr>
                <a:t>Sc</a:t>
              </a:r>
              <a:r>
                <a:rPr kumimoji="0" lang="en-US" sz="1050" b="1" i="0" u="none" strike="noStrike" kern="0" cap="none" spc="0" normalizeH="0" baseline="-25000" noProof="0" dirty="0" smtClean="0">
                  <a:ln>
                    <a:noFill/>
                  </a:ln>
                  <a:solidFill>
                    <a:prstClr val="black"/>
                  </a:solidFill>
                  <a:effectLst/>
                  <a:uLnTx/>
                  <a:uFillTx/>
                </a:rPr>
                <a:t>3</a:t>
              </a:r>
              <a:r>
                <a:rPr kumimoji="0" lang="en-US" sz="1050" b="1" i="0" u="none" strike="noStrike" kern="0" cap="none" spc="0" normalizeH="0" baseline="0" noProof="0" dirty="0" smtClean="0">
                  <a:ln>
                    <a:noFill/>
                  </a:ln>
                  <a:solidFill>
                    <a:prstClr val="black"/>
                  </a:solidFill>
                  <a:effectLst/>
                  <a:uLnTx/>
                  <a:uFillTx/>
                </a:rPr>
                <a:t>N@C</a:t>
              </a:r>
              <a:r>
                <a:rPr kumimoji="0" lang="en-US" sz="1050" b="1" i="0" u="none" strike="noStrike" kern="0" cap="none" spc="0" normalizeH="0" baseline="-25000" noProof="0" dirty="0" smtClean="0">
                  <a:ln>
                    <a:noFill/>
                  </a:ln>
                  <a:solidFill>
                    <a:prstClr val="black"/>
                  </a:solidFill>
                  <a:effectLst/>
                  <a:uLnTx/>
                  <a:uFillTx/>
                </a:rPr>
                <a:t>82</a:t>
              </a:r>
              <a:endParaRPr kumimoji="0" lang="en-US" sz="1050" b="0" i="0" u="none" strike="noStrike" kern="0" cap="none" spc="0" normalizeH="0" baseline="0" noProof="0" dirty="0" smtClean="0">
                <a:ln>
                  <a:noFill/>
                </a:ln>
                <a:solidFill>
                  <a:prstClr val="black"/>
                </a:solidFill>
                <a:effectLst/>
                <a:uLnTx/>
                <a:uFillTx/>
                <a:latin typeface="Calibri"/>
                <a:cs typeface="+mn-cs"/>
              </a:endParaRPr>
            </a:p>
          </p:txBody>
        </p:sp>
        <p:cxnSp>
          <p:nvCxnSpPr>
            <p:cNvPr id="58" name="Straight Connector 57"/>
            <p:cNvCxnSpPr/>
            <p:nvPr/>
          </p:nvCxnSpPr>
          <p:spPr>
            <a:xfrm flipV="1">
              <a:off x="6799047" y="3410837"/>
              <a:ext cx="18561" cy="388194"/>
            </a:xfrm>
            <a:prstGeom prst="line">
              <a:avLst/>
            </a:prstGeom>
            <a:noFill/>
            <a:ln w="12700" cap="flat" cmpd="sng" algn="ctr">
              <a:solidFill>
                <a:sysClr val="windowText" lastClr="000000"/>
              </a:solidFill>
              <a:prstDash val="solid"/>
              <a:headEnd type="triangle"/>
              <a:tailEnd type="none"/>
            </a:ln>
            <a:effectLst/>
          </p:spPr>
        </p:cxnSp>
        <p:sp>
          <p:nvSpPr>
            <p:cNvPr id="59" name="Rectangle 58"/>
            <p:cNvSpPr/>
            <p:nvPr/>
          </p:nvSpPr>
          <p:spPr>
            <a:xfrm>
              <a:off x="7088115" y="3384627"/>
              <a:ext cx="964273" cy="19480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smtClean="0">
                  <a:ln>
                    <a:noFill/>
                  </a:ln>
                  <a:solidFill>
                    <a:prstClr val="black"/>
                  </a:solidFill>
                  <a:effectLst/>
                  <a:uLnTx/>
                  <a:uFillTx/>
                </a:rPr>
                <a:t>Sc</a:t>
              </a:r>
              <a:r>
                <a:rPr kumimoji="0" lang="en-US" sz="1050" b="1" i="0" u="none" strike="noStrike" kern="0" cap="none" spc="0" normalizeH="0" baseline="-25000" noProof="0" dirty="0" smtClean="0">
                  <a:ln>
                    <a:noFill/>
                  </a:ln>
                  <a:solidFill>
                    <a:prstClr val="black"/>
                  </a:solidFill>
                  <a:effectLst/>
                  <a:uLnTx/>
                  <a:uFillTx/>
                </a:rPr>
                <a:t>3</a:t>
              </a:r>
              <a:r>
                <a:rPr kumimoji="0" lang="en-US" sz="1050" b="1" i="0" u="none" strike="noStrike" kern="0" cap="none" spc="0" normalizeH="0" baseline="0" noProof="0" dirty="0" smtClean="0">
                  <a:ln>
                    <a:noFill/>
                  </a:ln>
                  <a:solidFill>
                    <a:prstClr val="black"/>
                  </a:solidFill>
                  <a:effectLst/>
                  <a:uLnTx/>
                  <a:uFillTx/>
                </a:rPr>
                <a:t>N@C</a:t>
              </a:r>
              <a:r>
                <a:rPr kumimoji="0" lang="en-US" sz="1050" b="1" i="0" u="none" strike="noStrike" kern="0" cap="none" spc="0" normalizeH="0" baseline="-25000" noProof="0" dirty="0" smtClean="0">
                  <a:ln>
                    <a:noFill/>
                  </a:ln>
                  <a:solidFill>
                    <a:prstClr val="black"/>
                  </a:solidFill>
                  <a:effectLst/>
                  <a:uLnTx/>
                  <a:uFillTx/>
                </a:rPr>
                <a:t>81</a:t>
              </a:r>
              <a:r>
                <a:rPr kumimoji="0" lang="en-US" sz="1050" b="1" i="0" u="none" strike="noStrike" kern="0" cap="none" spc="0" normalizeH="0" baseline="0" noProof="0" dirty="0" smtClean="0">
                  <a:ln>
                    <a:noFill/>
                  </a:ln>
                  <a:solidFill>
                    <a:prstClr val="black"/>
                  </a:solidFill>
                  <a:effectLst/>
                  <a:uLnTx/>
                  <a:uFillTx/>
                </a:rPr>
                <a:t>F</a:t>
              </a:r>
              <a:endParaRPr kumimoji="0" lang="en-US" sz="1050" b="0" i="0" u="none" strike="noStrike" kern="0" cap="none" spc="0" normalizeH="0" baseline="0" noProof="0" dirty="0" smtClean="0">
                <a:ln>
                  <a:noFill/>
                </a:ln>
                <a:solidFill>
                  <a:prstClr val="black"/>
                </a:solidFill>
                <a:effectLst/>
                <a:uLnTx/>
                <a:uFillTx/>
                <a:latin typeface="Calibri"/>
                <a:cs typeface="+mn-cs"/>
              </a:endParaRPr>
            </a:p>
          </p:txBody>
        </p:sp>
        <p:cxnSp>
          <p:nvCxnSpPr>
            <p:cNvPr id="60" name="Straight Connector 59"/>
            <p:cNvCxnSpPr/>
            <p:nvPr/>
          </p:nvCxnSpPr>
          <p:spPr>
            <a:xfrm flipV="1">
              <a:off x="7168446" y="3799031"/>
              <a:ext cx="181356" cy="233020"/>
            </a:xfrm>
            <a:prstGeom prst="line">
              <a:avLst/>
            </a:prstGeom>
            <a:noFill/>
            <a:ln w="12700" cap="flat" cmpd="sng" algn="ctr">
              <a:solidFill>
                <a:sysClr val="windowText" lastClr="000000"/>
              </a:solidFill>
              <a:prstDash val="solid"/>
              <a:headEnd type="triangle"/>
              <a:tailEnd type="none"/>
            </a:ln>
            <a:effectLst/>
          </p:spPr>
        </p:cxnSp>
        <p:cxnSp>
          <p:nvCxnSpPr>
            <p:cNvPr id="61" name="Straight Connector 60"/>
            <p:cNvCxnSpPr/>
            <p:nvPr/>
          </p:nvCxnSpPr>
          <p:spPr>
            <a:xfrm flipV="1">
              <a:off x="7349802" y="3558675"/>
              <a:ext cx="45235" cy="248951"/>
            </a:xfrm>
            <a:prstGeom prst="line">
              <a:avLst/>
            </a:prstGeom>
            <a:noFill/>
            <a:ln w="12700" cap="flat" cmpd="sng" algn="ctr">
              <a:solidFill>
                <a:sysClr val="windowText" lastClr="000000"/>
              </a:solidFill>
              <a:prstDash val="solid"/>
              <a:headEnd type="none"/>
              <a:tailEnd type="none"/>
            </a:ln>
            <a:effectLst/>
          </p:spPr>
        </p:cxnSp>
        <p:sp>
          <p:nvSpPr>
            <p:cNvPr id="62" name="TextBox 61"/>
            <p:cNvSpPr txBox="1"/>
            <p:nvPr/>
          </p:nvSpPr>
          <p:spPr>
            <a:xfrm>
              <a:off x="7771797" y="3240911"/>
              <a:ext cx="702781" cy="19066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50" b="1" i="0" u="none" strike="noStrike" kern="0" cap="none" spc="0" normalizeH="0" baseline="0" noProof="0" dirty="0" smtClean="0">
                  <a:ln>
                    <a:noFill/>
                  </a:ln>
                  <a:solidFill>
                    <a:prstClr val="black"/>
                  </a:solidFill>
                  <a:effectLst/>
                  <a:uLnTx/>
                  <a:uFillTx/>
                </a:rPr>
                <a:t>Sc</a:t>
              </a:r>
              <a:r>
                <a:rPr kumimoji="0" lang="en-US" sz="1050" b="1" i="0" u="none" strike="noStrike" kern="0" cap="none" spc="0" normalizeH="0" baseline="-25000" noProof="0" dirty="0" smtClean="0">
                  <a:ln>
                    <a:noFill/>
                  </a:ln>
                  <a:solidFill>
                    <a:prstClr val="black"/>
                  </a:solidFill>
                  <a:effectLst/>
                  <a:uLnTx/>
                  <a:uFillTx/>
                </a:rPr>
                <a:t>3</a:t>
              </a:r>
              <a:r>
                <a:rPr kumimoji="0" lang="en-US" sz="1050" b="1" i="0" u="none" strike="noStrike" kern="0" cap="none" spc="0" normalizeH="0" baseline="0" noProof="0" dirty="0" smtClean="0">
                  <a:ln>
                    <a:noFill/>
                  </a:ln>
                  <a:solidFill>
                    <a:prstClr val="black"/>
                  </a:solidFill>
                  <a:effectLst/>
                  <a:uLnTx/>
                  <a:uFillTx/>
                </a:rPr>
                <a:t>N@C</a:t>
              </a:r>
              <a:r>
                <a:rPr kumimoji="0" lang="en-US" sz="1050" b="1" i="0" u="none" strike="noStrike" kern="0" cap="none" spc="0" normalizeH="0" baseline="-25000" noProof="0" dirty="0" smtClean="0">
                  <a:ln>
                    <a:noFill/>
                  </a:ln>
                  <a:solidFill>
                    <a:prstClr val="black"/>
                  </a:solidFill>
                  <a:effectLst/>
                  <a:uLnTx/>
                  <a:uFillTx/>
                </a:rPr>
                <a:t>82</a:t>
              </a:r>
              <a:r>
                <a:rPr kumimoji="0" lang="en-US" sz="1050" b="1" i="0" u="none" strike="noStrike" kern="0" cap="none" spc="0" normalizeH="0" baseline="0" noProof="0" dirty="0" smtClean="0">
                  <a:ln>
                    <a:noFill/>
                  </a:ln>
                  <a:solidFill>
                    <a:prstClr val="black"/>
                  </a:solidFill>
                  <a:effectLst/>
                  <a:uLnTx/>
                  <a:uFillTx/>
                </a:rPr>
                <a:t>F</a:t>
              </a:r>
              <a:endParaRPr kumimoji="0" lang="en-US" sz="1050" b="1" i="0" u="none" strike="noStrike" kern="0" cap="none" spc="0" normalizeH="0" baseline="-25000" noProof="0" dirty="0" smtClean="0">
                <a:ln>
                  <a:noFill/>
                </a:ln>
                <a:solidFill>
                  <a:prstClr val="black"/>
                </a:solidFill>
                <a:effectLst/>
                <a:uLnTx/>
                <a:uFillTx/>
              </a:endParaRPr>
            </a:p>
          </p:txBody>
        </p:sp>
        <p:sp>
          <p:nvSpPr>
            <p:cNvPr id="63" name="Curved Right Arrow 62"/>
            <p:cNvSpPr/>
            <p:nvPr/>
          </p:nvSpPr>
          <p:spPr>
            <a:xfrm rot="16687492">
              <a:off x="5534832" y="2169171"/>
              <a:ext cx="345667" cy="1240707"/>
            </a:xfrm>
            <a:prstGeom prst="curvedRightArrow">
              <a:avLst>
                <a:gd name="adj1" fmla="val 15341"/>
                <a:gd name="adj2" fmla="val 41250"/>
                <a:gd name="adj3" fmla="val 24325"/>
              </a:avLst>
            </a:prstGeom>
            <a:solidFill>
              <a:srgbClr val="4F81BD"/>
            </a:solidFill>
            <a:ln w="9525"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black"/>
                </a:solidFill>
                <a:effectLst/>
                <a:uLnTx/>
                <a:uFillTx/>
                <a:latin typeface="Calibri"/>
                <a:ea typeface="+mn-ea"/>
                <a:cs typeface="+mn-cs"/>
              </a:endParaRPr>
            </a:p>
          </p:txBody>
        </p:sp>
        <p:sp>
          <p:nvSpPr>
            <p:cNvPr id="64" name="Rectangle 63"/>
            <p:cNvSpPr/>
            <p:nvPr/>
          </p:nvSpPr>
          <p:spPr>
            <a:xfrm>
              <a:off x="5691656" y="2732294"/>
              <a:ext cx="346549" cy="231103"/>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prstClr val="black"/>
                  </a:solidFill>
                  <a:effectLst/>
                  <a:uLnTx/>
                  <a:uFillTx/>
                </a:rPr>
                <a:t>+ </a:t>
              </a:r>
              <a:r>
                <a:rPr kumimoji="0" lang="en-US" sz="1400" b="1" i="0" u="none" strike="noStrike" kern="0" cap="none" spc="0" normalizeH="0" baseline="0" noProof="0" dirty="0" smtClean="0">
                  <a:ln>
                    <a:noFill/>
                  </a:ln>
                  <a:solidFill>
                    <a:srgbClr val="339933"/>
                  </a:solidFill>
                  <a:effectLst/>
                  <a:uLnTx/>
                  <a:uFillTx/>
                </a:rPr>
                <a:t>F</a:t>
              </a:r>
              <a:endParaRPr kumimoji="0" lang="en-US" sz="1400" b="0" i="0" u="none" strike="noStrike" kern="0" cap="none" spc="0" normalizeH="0" baseline="0" noProof="0" dirty="0" smtClean="0">
                <a:ln>
                  <a:noFill/>
                </a:ln>
                <a:solidFill>
                  <a:srgbClr val="339933"/>
                </a:solidFill>
                <a:effectLst/>
                <a:uLnTx/>
                <a:uFillTx/>
                <a:latin typeface="Calibri"/>
                <a:cs typeface="+mn-cs"/>
              </a:endParaRPr>
            </a:p>
          </p:txBody>
        </p:sp>
        <p:grpSp>
          <p:nvGrpSpPr>
            <p:cNvPr id="65" name="Group 64"/>
            <p:cNvGrpSpPr/>
            <p:nvPr/>
          </p:nvGrpSpPr>
          <p:grpSpPr>
            <a:xfrm>
              <a:off x="7540334" y="2753414"/>
              <a:ext cx="282686" cy="1320525"/>
              <a:chOff x="4214038" y="2535783"/>
              <a:chExt cx="282686" cy="1320525"/>
            </a:xfrm>
          </p:grpSpPr>
          <p:cxnSp>
            <p:nvCxnSpPr>
              <p:cNvPr id="66" name="Straight Connector 65"/>
              <p:cNvCxnSpPr/>
              <p:nvPr/>
            </p:nvCxnSpPr>
            <p:spPr>
              <a:xfrm flipV="1">
                <a:off x="4214038" y="3468114"/>
                <a:ext cx="238569" cy="388194"/>
              </a:xfrm>
              <a:prstGeom prst="line">
                <a:avLst/>
              </a:prstGeom>
              <a:noFill/>
              <a:ln w="12700" cap="flat" cmpd="sng" algn="ctr">
                <a:solidFill>
                  <a:srgbClr val="C00000"/>
                </a:solidFill>
                <a:prstDash val="solid"/>
                <a:headEnd type="triangle"/>
                <a:tailEnd type="none"/>
              </a:ln>
              <a:effectLst/>
            </p:spPr>
          </p:cxnSp>
          <p:cxnSp>
            <p:nvCxnSpPr>
              <p:cNvPr id="67" name="Straight Connector 66"/>
              <p:cNvCxnSpPr/>
              <p:nvPr/>
            </p:nvCxnSpPr>
            <p:spPr>
              <a:xfrm flipV="1">
                <a:off x="4452609" y="2535783"/>
                <a:ext cx="44115" cy="932331"/>
              </a:xfrm>
              <a:prstGeom prst="line">
                <a:avLst/>
              </a:prstGeom>
              <a:noFill/>
              <a:ln w="12700" cap="flat" cmpd="sng" algn="ctr">
                <a:solidFill>
                  <a:srgbClr val="C00000"/>
                </a:solidFill>
                <a:prstDash val="solid"/>
                <a:headEnd type="none"/>
                <a:tailEnd type="none"/>
              </a:ln>
              <a:effectLst/>
            </p:spPr>
          </p:cxnSp>
        </p:grpSp>
        <p:cxnSp>
          <p:nvCxnSpPr>
            <p:cNvPr id="68" name="Straight Connector 67"/>
            <p:cNvCxnSpPr/>
            <p:nvPr/>
          </p:nvCxnSpPr>
          <p:spPr>
            <a:xfrm flipV="1">
              <a:off x="7823020" y="3441737"/>
              <a:ext cx="143176" cy="565174"/>
            </a:xfrm>
            <a:prstGeom prst="line">
              <a:avLst/>
            </a:prstGeom>
            <a:noFill/>
            <a:ln w="12700" cap="flat" cmpd="sng" algn="ctr">
              <a:solidFill>
                <a:sysClr val="windowText" lastClr="000000"/>
              </a:solidFill>
              <a:prstDash val="solid"/>
              <a:headEnd type="triangle"/>
              <a:tailEnd type="none"/>
            </a:ln>
            <a:effectLst/>
          </p:spPr>
        </p:cxnSp>
        <p:sp>
          <p:nvSpPr>
            <p:cNvPr id="69" name="Rectangle 68"/>
            <p:cNvSpPr/>
            <p:nvPr/>
          </p:nvSpPr>
          <p:spPr>
            <a:xfrm>
              <a:off x="8046274" y="4006911"/>
              <a:ext cx="461622" cy="161636"/>
            </a:xfrm>
            <a:prstGeom prst="rect">
              <a:avLst/>
            </a:prstGeom>
            <a:solidFill>
              <a:sysClr val="window" lastClr="FFFFFF"/>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800" b="0" i="0" u="none" strike="noStrike" kern="0" cap="none" spc="0" normalizeH="0" baseline="0" noProof="0" smtClean="0">
                <a:ln>
                  <a:noFill/>
                </a:ln>
                <a:solidFill>
                  <a:prstClr val="white"/>
                </a:solidFill>
                <a:effectLst/>
                <a:uLnTx/>
                <a:uFillTx/>
                <a:latin typeface="Calibri"/>
                <a:ea typeface="+mn-ea"/>
                <a:cs typeface="+mn-cs"/>
              </a:endParaRPr>
            </a:p>
          </p:txBody>
        </p:sp>
        <p:sp>
          <p:nvSpPr>
            <p:cNvPr id="70" name="TextBox 69"/>
            <p:cNvSpPr txBox="1"/>
            <p:nvPr/>
          </p:nvSpPr>
          <p:spPr>
            <a:xfrm>
              <a:off x="7476140" y="2537555"/>
              <a:ext cx="846763" cy="231103"/>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rgbClr val="C00000"/>
                  </a:solidFill>
                  <a:effectLst/>
                  <a:uLnTx/>
                  <a:uFillTx/>
                </a:rPr>
                <a:t>Sc</a:t>
              </a:r>
              <a:r>
                <a:rPr kumimoji="0" lang="en-US" sz="1200" b="1" i="0" u="none" strike="noStrike" kern="0" cap="none" spc="0" normalizeH="0" baseline="-25000" noProof="0" dirty="0" smtClean="0">
                  <a:ln>
                    <a:noFill/>
                  </a:ln>
                  <a:solidFill>
                    <a:srgbClr val="C00000"/>
                  </a:solidFill>
                  <a:effectLst/>
                  <a:uLnTx/>
                  <a:uFillTx/>
                </a:rPr>
                <a:t>3</a:t>
              </a:r>
              <a:r>
                <a:rPr kumimoji="0" lang="en-US" sz="1200" b="1" i="0" u="none" strike="noStrike" kern="0" cap="none" spc="0" normalizeH="0" baseline="0" noProof="0" dirty="0" smtClean="0">
                  <a:ln>
                    <a:noFill/>
                  </a:ln>
                  <a:solidFill>
                    <a:srgbClr val="C00000"/>
                  </a:solidFill>
                  <a:effectLst/>
                  <a:uLnTx/>
                  <a:uFillTx/>
                </a:rPr>
                <a:t>N@C</a:t>
              </a:r>
              <a:r>
                <a:rPr kumimoji="0" lang="en-US" sz="1200" b="1" i="0" u="none" strike="noStrike" kern="0" cap="none" spc="0" normalizeH="0" baseline="-25000" noProof="0" dirty="0" smtClean="0">
                  <a:ln>
                    <a:noFill/>
                  </a:ln>
                  <a:solidFill>
                    <a:srgbClr val="C00000"/>
                  </a:solidFill>
                  <a:effectLst/>
                  <a:uLnTx/>
                  <a:uFillTx/>
                </a:rPr>
                <a:t>80</a:t>
              </a:r>
              <a:r>
                <a:rPr kumimoji="0" lang="en-US" sz="1400" b="1" i="0" u="none" strike="noStrike" kern="0" cap="none" spc="0" normalizeH="0" baseline="0" noProof="0" dirty="0" smtClean="0">
                  <a:ln>
                    <a:noFill/>
                  </a:ln>
                  <a:solidFill>
                    <a:srgbClr val="339933"/>
                  </a:solidFill>
                  <a:effectLst/>
                  <a:uLnTx/>
                  <a:uFillTx/>
                </a:rPr>
                <a:t>F</a:t>
              </a:r>
              <a:r>
                <a:rPr kumimoji="0" lang="en-US" sz="1400" b="1" i="0" u="none" strike="noStrike" kern="0" cap="none" spc="0" normalizeH="0" baseline="-25000" noProof="0" dirty="0" smtClean="0">
                  <a:ln>
                    <a:noFill/>
                  </a:ln>
                  <a:solidFill>
                    <a:srgbClr val="339933"/>
                  </a:solidFill>
                  <a:effectLst/>
                  <a:uLnTx/>
                  <a:uFillTx/>
                </a:rPr>
                <a:t>2</a:t>
              </a:r>
            </a:p>
          </p:txBody>
        </p:sp>
        <p:sp>
          <p:nvSpPr>
            <p:cNvPr id="74" name="TextBox 73"/>
            <p:cNvSpPr txBox="1"/>
            <p:nvPr/>
          </p:nvSpPr>
          <p:spPr>
            <a:xfrm>
              <a:off x="5299493" y="2154742"/>
              <a:ext cx="728624" cy="206976"/>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smtClean="0">
                  <a:ln>
                    <a:noFill/>
                  </a:ln>
                  <a:solidFill>
                    <a:srgbClr val="C00000"/>
                  </a:solidFill>
                  <a:effectLst/>
                  <a:uLnTx/>
                  <a:uFillTx/>
                </a:rPr>
                <a:t>Sc</a:t>
              </a:r>
              <a:r>
                <a:rPr kumimoji="0" lang="en-US" sz="1200" b="1" i="0" u="none" strike="noStrike" kern="0" cap="none" spc="0" normalizeH="0" baseline="-25000" noProof="0" dirty="0" smtClean="0">
                  <a:ln>
                    <a:noFill/>
                  </a:ln>
                  <a:solidFill>
                    <a:srgbClr val="C00000"/>
                  </a:solidFill>
                  <a:effectLst/>
                  <a:uLnTx/>
                  <a:uFillTx/>
                </a:rPr>
                <a:t>3</a:t>
              </a:r>
              <a:r>
                <a:rPr kumimoji="0" lang="en-US" sz="1200" b="1" i="0" u="none" strike="noStrike" kern="0" cap="none" spc="0" normalizeH="0" baseline="0" noProof="0" dirty="0" smtClean="0">
                  <a:ln>
                    <a:noFill/>
                  </a:ln>
                  <a:solidFill>
                    <a:srgbClr val="C00000"/>
                  </a:solidFill>
                  <a:effectLst/>
                  <a:uLnTx/>
                  <a:uFillTx/>
                </a:rPr>
                <a:t>N@C</a:t>
              </a:r>
              <a:r>
                <a:rPr kumimoji="0" lang="en-US" sz="1200" b="1" i="0" u="none" strike="noStrike" kern="0" cap="none" spc="0" normalizeH="0" baseline="-25000" noProof="0" dirty="0" smtClean="0">
                  <a:ln>
                    <a:noFill/>
                  </a:ln>
                  <a:solidFill>
                    <a:srgbClr val="C00000"/>
                  </a:solidFill>
                  <a:effectLst/>
                  <a:uLnTx/>
                  <a:uFillTx/>
                </a:rPr>
                <a:t>80</a:t>
              </a:r>
              <a:endParaRPr kumimoji="0" lang="en-US" sz="1200" b="1" i="0" u="none" strike="noStrike" kern="0" cap="none" spc="0" normalizeH="0" baseline="0" noProof="0" dirty="0" smtClean="0">
                <a:ln>
                  <a:noFill/>
                </a:ln>
                <a:solidFill>
                  <a:srgbClr val="C00000"/>
                </a:solidFill>
                <a:effectLst/>
                <a:uLnTx/>
                <a:uFillTx/>
              </a:endParaRPr>
            </a:p>
          </p:txBody>
        </p:sp>
        <p:cxnSp>
          <p:nvCxnSpPr>
            <p:cNvPr id="75" name="Straight Connector 74"/>
            <p:cNvCxnSpPr/>
            <p:nvPr/>
          </p:nvCxnSpPr>
          <p:spPr>
            <a:xfrm flipH="1" flipV="1">
              <a:off x="5312903" y="2442065"/>
              <a:ext cx="171236" cy="137480"/>
            </a:xfrm>
            <a:prstGeom prst="line">
              <a:avLst/>
            </a:prstGeom>
            <a:noFill/>
            <a:ln w="12700" cap="flat" cmpd="sng" algn="ctr">
              <a:solidFill>
                <a:srgbClr val="C00000"/>
              </a:solidFill>
              <a:prstDash val="solid"/>
              <a:headEnd type="triangle"/>
              <a:tailEnd type="none"/>
            </a:ln>
            <a:effectLst/>
          </p:spPr>
        </p:cxnSp>
      </p:grpSp>
      <p:grpSp>
        <p:nvGrpSpPr>
          <p:cNvPr id="3" name="Group 2"/>
          <p:cNvGrpSpPr/>
          <p:nvPr/>
        </p:nvGrpSpPr>
        <p:grpSpPr>
          <a:xfrm>
            <a:off x="7643371" y="1818345"/>
            <a:ext cx="1118295" cy="884298"/>
            <a:chOff x="7764937" y="1648837"/>
            <a:chExt cx="1118295" cy="884298"/>
          </a:xfrm>
        </p:grpSpPr>
        <p:pic>
          <p:nvPicPr>
            <p:cNvPr id="72"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30290" t="18034" r="47053" b="47652"/>
            <a:stretch/>
          </p:blipFill>
          <p:spPr bwMode="auto">
            <a:xfrm rot="6272116">
              <a:off x="7881936" y="1531838"/>
              <a:ext cx="884298" cy="1118295"/>
            </a:xfrm>
            <a:prstGeom prst="octagon">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8"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40244" t="18034" r="55758" b="75401"/>
            <a:stretch/>
          </p:blipFill>
          <p:spPr bwMode="auto">
            <a:xfrm rot="4459036">
              <a:off x="8602719" y="1760482"/>
              <a:ext cx="150021" cy="205722"/>
            </a:xfrm>
            <a:prstGeom prst="round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79" name="Curved Right Arrow 78"/>
          <p:cNvSpPr/>
          <p:nvPr/>
        </p:nvSpPr>
        <p:spPr>
          <a:xfrm rot="15632280" flipH="1">
            <a:off x="6735581" y="906868"/>
            <a:ext cx="487276" cy="1693825"/>
          </a:xfrm>
          <a:prstGeom prst="curvedRightArrow">
            <a:avLst>
              <a:gd name="adj1" fmla="val 10373"/>
              <a:gd name="adj2" fmla="val 24185"/>
              <a:gd name="adj3" fmla="val 25000"/>
            </a:avLst>
          </a:prstGeom>
          <a:solidFill>
            <a:srgbClr val="4F81BD"/>
          </a:solidFill>
          <a:ln w="9525"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black"/>
              </a:solidFill>
              <a:effectLst/>
              <a:uLnTx/>
              <a:uFillTx/>
              <a:latin typeface="Calibri"/>
              <a:ea typeface="+mn-ea"/>
              <a:cs typeface="+mn-cs"/>
            </a:endParaRPr>
          </a:p>
        </p:txBody>
      </p:sp>
      <p:sp>
        <p:nvSpPr>
          <p:cNvPr id="80" name="Text Box 28"/>
          <p:cNvSpPr txBox="1">
            <a:spLocks noChangeArrowheads="1"/>
          </p:cNvSpPr>
          <p:nvPr/>
        </p:nvSpPr>
        <p:spPr bwMode="auto">
          <a:xfrm>
            <a:off x="38100" y="6256293"/>
            <a:ext cx="9144000" cy="600164"/>
          </a:xfrm>
          <a:prstGeom prst="rect">
            <a:avLst/>
          </a:prstGeom>
          <a:noFill/>
          <a:ln w="9525">
            <a:noFill/>
            <a:miter lim="800000"/>
            <a:headEnd/>
            <a:tailEnd/>
          </a:ln>
        </p:spPr>
        <p:txBody>
          <a:bodyPr wrap="square">
            <a:spAutoFit/>
          </a:bodyPr>
          <a:lstStyle/>
          <a:p>
            <a:r>
              <a:rPr lang="en-US" sz="1100" b="1" dirty="0" smtClean="0">
                <a:solidFill>
                  <a:srgbClr val="333399"/>
                </a:solidFill>
              </a:rPr>
              <a:t>Facilities and instrumentation used:</a:t>
            </a:r>
            <a:r>
              <a:rPr lang="en-US" sz="1100" dirty="0" smtClean="0">
                <a:solidFill>
                  <a:srgbClr val="333399"/>
                </a:solidFill>
              </a:rPr>
              <a:t> Ion Cyclotron Resonance, 9.4 T actively shielded  magnet, cluster instrument</a:t>
            </a:r>
            <a:endParaRPr lang="en-US" sz="1100" dirty="0">
              <a:solidFill>
                <a:srgbClr val="333399"/>
              </a:solidFill>
            </a:endParaRPr>
          </a:p>
          <a:p>
            <a:r>
              <a:rPr lang="en-US" sz="1100" b="1" dirty="0" smtClean="0">
                <a:solidFill>
                  <a:srgbClr val="333399"/>
                </a:solidFill>
              </a:rPr>
              <a:t>Citation: </a:t>
            </a:r>
            <a:r>
              <a:rPr lang="en-US" sz="1100" dirty="0" smtClean="0">
                <a:solidFill>
                  <a:srgbClr val="333399"/>
                </a:solidFill>
              </a:rPr>
              <a:t>A. Moreno-Vicente, M. </a:t>
            </a:r>
            <a:r>
              <a:rPr lang="en-US" sz="1100" dirty="0" err="1" smtClean="0">
                <a:solidFill>
                  <a:srgbClr val="333399"/>
                </a:solidFill>
              </a:rPr>
              <a:t>Mulet</a:t>
            </a:r>
            <a:r>
              <a:rPr lang="en-US" sz="1100" dirty="0" smtClean="0">
                <a:solidFill>
                  <a:srgbClr val="333399"/>
                </a:solidFill>
              </a:rPr>
              <a:t>-Gas, P.W. Dunk, J.M. </a:t>
            </a:r>
            <a:r>
              <a:rPr lang="en-US" sz="1100" dirty="0" err="1" smtClean="0">
                <a:solidFill>
                  <a:srgbClr val="333399"/>
                </a:solidFill>
              </a:rPr>
              <a:t>Poblet</a:t>
            </a:r>
            <a:r>
              <a:rPr lang="en-US" sz="1100" dirty="0" smtClean="0">
                <a:solidFill>
                  <a:srgbClr val="333399"/>
                </a:solidFill>
              </a:rPr>
              <a:t>, A. </a:t>
            </a:r>
            <a:r>
              <a:rPr lang="en-US" sz="1100" dirty="0" err="1" smtClean="0">
                <a:solidFill>
                  <a:srgbClr val="333399"/>
                </a:solidFill>
              </a:rPr>
              <a:t>Rodr</a:t>
            </a:r>
            <a:r>
              <a:rPr lang="en-GB" sz="1100" dirty="0" smtClean="0">
                <a:solidFill>
                  <a:srgbClr val="333399"/>
                </a:solidFill>
              </a:rPr>
              <a:t>í</a:t>
            </a:r>
            <a:r>
              <a:rPr lang="en-US" sz="1100" dirty="0" err="1" smtClean="0">
                <a:solidFill>
                  <a:srgbClr val="333399"/>
                </a:solidFill>
              </a:rPr>
              <a:t>guez-Fortea</a:t>
            </a:r>
            <a:r>
              <a:rPr lang="en-US" sz="1100" dirty="0" smtClean="0">
                <a:solidFill>
                  <a:srgbClr val="333399"/>
                </a:solidFill>
              </a:rPr>
              <a:t>, </a:t>
            </a:r>
            <a:r>
              <a:rPr lang="en-US" sz="1100" i="1" dirty="0" smtClean="0">
                <a:solidFill>
                  <a:srgbClr val="333399"/>
                </a:solidFill>
              </a:rPr>
              <a:t>Probing the formation of halogenated endohedral </a:t>
            </a:r>
            <a:r>
              <a:rPr lang="en-US" sz="1100" i="1" dirty="0" err="1" smtClean="0">
                <a:solidFill>
                  <a:srgbClr val="333399"/>
                </a:solidFill>
              </a:rPr>
              <a:t>metallofullerenes</a:t>
            </a:r>
            <a:r>
              <a:rPr lang="en-US" sz="1100" i="1" dirty="0" smtClean="0">
                <a:solidFill>
                  <a:srgbClr val="333399"/>
                </a:solidFill>
              </a:rPr>
              <a:t>: Predictions confirmed by experiments</a:t>
            </a:r>
            <a:r>
              <a:rPr lang="en-US" sz="1100" dirty="0" smtClean="0">
                <a:solidFill>
                  <a:srgbClr val="333399"/>
                </a:solidFill>
              </a:rPr>
              <a:t>, </a:t>
            </a:r>
            <a:r>
              <a:rPr lang="en-US" sz="1100" b="1" dirty="0" smtClean="0">
                <a:solidFill>
                  <a:srgbClr val="333399"/>
                </a:solidFill>
              </a:rPr>
              <a:t>Carbon</a:t>
            </a:r>
            <a:r>
              <a:rPr lang="en-US" sz="1100" dirty="0" smtClean="0">
                <a:solidFill>
                  <a:srgbClr val="333399"/>
                </a:solidFill>
              </a:rPr>
              <a:t> 129, 750-757 (2018)</a:t>
            </a:r>
            <a:endParaRPr lang="en-US" sz="1200" dirty="0">
              <a:solidFill>
                <a:srgbClr val="333399"/>
              </a:solidFill>
            </a:endParaRPr>
          </a:p>
        </p:txBody>
      </p:sp>
      <p:sp>
        <p:nvSpPr>
          <p:cNvPr id="81" name="Text Box 62"/>
          <p:cNvSpPr txBox="1">
            <a:spLocks noChangeArrowheads="1"/>
          </p:cNvSpPr>
          <p:nvPr/>
        </p:nvSpPr>
        <p:spPr bwMode="auto">
          <a:xfrm>
            <a:off x="843501" y="0"/>
            <a:ext cx="7431428" cy="1246495"/>
          </a:xfrm>
          <a:prstGeom prst="rect">
            <a:avLst/>
          </a:prstGeom>
          <a:noFill/>
          <a:ln w="9525">
            <a:noFill/>
            <a:miter lim="800000"/>
            <a:headEnd/>
            <a:tailEnd/>
          </a:ln>
        </p:spPr>
        <p:txBody>
          <a:bodyPr wrap="square">
            <a:spAutoFit/>
          </a:bodyPr>
          <a:lstStyle/>
          <a:p>
            <a:pPr algn="ctr">
              <a:spcBef>
                <a:spcPts val="0"/>
              </a:spcBef>
            </a:pPr>
            <a:r>
              <a:rPr lang="en-US" sz="1600" b="1" dirty="0" smtClean="0"/>
              <a:t>Functionalizing </a:t>
            </a:r>
            <a:r>
              <a:rPr lang="en-US" sz="1600" b="1" dirty="0" smtClean="0"/>
              <a:t>Molecular </a:t>
            </a:r>
            <a:r>
              <a:rPr lang="en-US" sz="1600" b="1" dirty="0" err="1" smtClean="0"/>
              <a:t>Nanocarbon</a:t>
            </a:r>
            <a:r>
              <a:rPr lang="en-US" sz="1600" b="1" dirty="0" smtClean="0"/>
              <a:t> with Fluorine Atoms</a:t>
            </a:r>
            <a:endParaRPr lang="en-US" sz="1600" b="1" kern="1200" dirty="0" smtClean="0"/>
          </a:p>
          <a:p>
            <a:pPr algn="ctr">
              <a:spcBef>
                <a:spcPts val="0"/>
              </a:spcBef>
            </a:pPr>
            <a:endParaRPr lang="en-US" sz="700" dirty="0" smtClean="0"/>
          </a:p>
          <a:p>
            <a:pPr algn="ctr">
              <a:spcBef>
                <a:spcPts val="0"/>
              </a:spcBef>
            </a:pPr>
            <a:r>
              <a:rPr lang="en-US" sz="1100" dirty="0" smtClean="0"/>
              <a:t>Antonio Moreno-Vicente</a:t>
            </a:r>
            <a:r>
              <a:rPr lang="en-US" sz="1100" kern="1200" baseline="30000" dirty="0" smtClean="0"/>
              <a:t>1</a:t>
            </a:r>
            <a:r>
              <a:rPr lang="en-US" sz="1100" kern="1200" dirty="0"/>
              <a:t>, </a:t>
            </a:r>
            <a:r>
              <a:rPr lang="en-US" sz="1100" dirty="0" smtClean="0"/>
              <a:t>Marc Mulet-Gas</a:t>
            </a:r>
            <a:r>
              <a:rPr lang="en-US" sz="1100" kern="1200" baseline="30000" dirty="0" smtClean="0"/>
              <a:t>2</a:t>
            </a:r>
            <a:r>
              <a:rPr lang="en-US" sz="1100" kern="1200" dirty="0" smtClean="0"/>
              <a:t>, </a:t>
            </a:r>
            <a:r>
              <a:rPr lang="en-US" sz="1100" dirty="0" smtClean="0"/>
              <a:t>Paul W. Dunk</a:t>
            </a:r>
            <a:r>
              <a:rPr lang="en-US" sz="1100" kern="1200" baseline="30000" dirty="0" smtClean="0"/>
              <a:t>2</a:t>
            </a:r>
            <a:r>
              <a:rPr lang="en-US" sz="1100" kern="1200" dirty="0"/>
              <a:t>, </a:t>
            </a:r>
            <a:r>
              <a:rPr lang="en-US" sz="1100" dirty="0" err="1" smtClean="0"/>
              <a:t>Josep</a:t>
            </a:r>
            <a:r>
              <a:rPr lang="en-US" sz="1100" dirty="0" smtClean="0"/>
              <a:t> M. Poblet</a:t>
            </a:r>
            <a:r>
              <a:rPr lang="en-US" sz="1100" baseline="30000" dirty="0" smtClean="0"/>
              <a:t>1</a:t>
            </a:r>
            <a:r>
              <a:rPr lang="en-US" sz="1100" kern="1200" dirty="0" smtClean="0"/>
              <a:t>, Antonio </a:t>
            </a:r>
            <a:r>
              <a:rPr lang="en-US" sz="1100" kern="1200" dirty="0" err="1" smtClean="0"/>
              <a:t>Rodr</a:t>
            </a:r>
            <a:r>
              <a:rPr lang="en-GB" sz="1100" dirty="0"/>
              <a:t>í</a:t>
            </a:r>
            <a:r>
              <a:rPr lang="en-US" sz="1100" kern="1200" dirty="0" smtClean="0"/>
              <a:t>guez-Fortea</a:t>
            </a:r>
            <a:r>
              <a:rPr lang="en-US" sz="1100" kern="1200" baseline="30000" dirty="0" smtClean="0"/>
              <a:t>1</a:t>
            </a:r>
            <a:r>
              <a:rPr lang="en-US" sz="1100" kern="1200" dirty="0" smtClean="0"/>
              <a:t>,</a:t>
            </a:r>
            <a:endParaRPr lang="en-US" sz="1100" kern="1200" dirty="0"/>
          </a:p>
          <a:p>
            <a:pPr marL="228600" indent="-228600" algn="ctr">
              <a:spcBef>
                <a:spcPts val="0"/>
              </a:spcBef>
              <a:buAutoNum type="arabicPeriod"/>
            </a:pPr>
            <a:r>
              <a:rPr lang="en-US" sz="1050" b="1" kern="1200" dirty="0" smtClean="0">
                <a:solidFill>
                  <a:srgbClr val="0033CC"/>
                </a:solidFill>
              </a:rPr>
              <a:t>University of </a:t>
            </a:r>
            <a:r>
              <a:rPr lang="en-US" sz="1050" b="1" kern="1200" dirty="0" err="1" smtClean="0">
                <a:solidFill>
                  <a:srgbClr val="0033CC"/>
                </a:solidFill>
              </a:rPr>
              <a:t>Rovira</a:t>
            </a:r>
            <a:r>
              <a:rPr lang="en-US" sz="1050" b="1" kern="1200" dirty="0" smtClean="0">
                <a:solidFill>
                  <a:srgbClr val="0033CC"/>
                </a:solidFill>
              </a:rPr>
              <a:t> </a:t>
            </a:r>
            <a:r>
              <a:rPr lang="en-US" sz="1050" b="1" kern="1200" dirty="0" err="1" smtClean="0">
                <a:solidFill>
                  <a:srgbClr val="0033CC"/>
                </a:solidFill>
              </a:rPr>
              <a:t>i</a:t>
            </a:r>
            <a:r>
              <a:rPr lang="en-US" sz="1050" b="1" kern="1200" dirty="0" smtClean="0">
                <a:solidFill>
                  <a:srgbClr val="0033CC"/>
                </a:solidFill>
              </a:rPr>
              <a:t> </a:t>
            </a:r>
            <a:r>
              <a:rPr lang="en-US" sz="1050" b="1" kern="1200" dirty="0" err="1" smtClean="0">
                <a:solidFill>
                  <a:srgbClr val="0033CC"/>
                </a:solidFill>
              </a:rPr>
              <a:t>Virgili</a:t>
            </a:r>
            <a:r>
              <a:rPr lang="en-US" sz="1050" b="1" kern="1200" dirty="0" smtClean="0">
                <a:solidFill>
                  <a:srgbClr val="0033CC"/>
                </a:solidFill>
              </a:rPr>
              <a:t>, Spain; 2. National High Magnetic Field Laboratory, Florida State University</a:t>
            </a:r>
          </a:p>
          <a:p>
            <a:pPr algn="ctr">
              <a:spcBef>
                <a:spcPts val="0"/>
              </a:spcBef>
            </a:pPr>
            <a:endParaRPr lang="en-US" sz="1000" b="1" kern="1200" dirty="0" smtClean="0">
              <a:solidFill>
                <a:srgbClr val="0033CC"/>
              </a:solidFill>
            </a:endParaRPr>
          </a:p>
          <a:p>
            <a:pPr algn="ctr">
              <a:spcBef>
                <a:spcPts val="0"/>
              </a:spcBef>
            </a:pPr>
            <a:r>
              <a:rPr lang="en-US" sz="1050" b="1" kern="1200" dirty="0" smtClean="0"/>
              <a:t>Funding Grants:</a:t>
            </a:r>
            <a:r>
              <a:rPr lang="en-US" sz="1050" kern="1200" dirty="0" smtClean="0"/>
              <a:t>  </a:t>
            </a:r>
            <a:r>
              <a:rPr lang="en-US" sz="1050" kern="1200" dirty="0"/>
              <a:t>G.S. Boebinger (NSF </a:t>
            </a:r>
            <a:r>
              <a:rPr lang="en-US" sz="1050" kern="1200" dirty="0" smtClean="0"/>
              <a:t>DMR-1157490, NSF </a:t>
            </a:r>
            <a:r>
              <a:rPr lang="en-US" sz="1050" dirty="0" smtClean="0"/>
              <a:t>DMR-1644779</a:t>
            </a:r>
            <a:r>
              <a:rPr lang="en-US" sz="1050" kern="1200" dirty="0" smtClean="0"/>
              <a:t>); </a:t>
            </a:r>
            <a:r>
              <a:rPr lang="en-US" sz="1050" dirty="0" smtClean="0"/>
              <a:t>A. </a:t>
            </a:r>
            <a:r>
              <a:rPr lang="en-US" sz="1050" dirty="0" err="1"/>
              <a:t>Rodr</a:t>
            </a:r>
            <a:r>
              <a:rPr lang="en-GB" sz="1050" dirty="0"/>
              <a:t>í</a:t>
            </a:r>
            <a:r>
              <a:rPr lang="en-US" sz="1050" dirty="0" err="1" smtClean="0"/>
              <a:t>guez-Fortea</a:t>
            </a:r>
            <a:r>
              <a:rPr lang="en-US" sz="1050" dirty="0" smtClean="0"/>
              <a:t>, </a:t>
            </a:r>
            <a:r>
              <a:rPr lang="en-US" sz="1050" dirty="0" err="1" smtClean="0"/>
              <a:t>J.M.Poblet</a:t>
            </a:r>
            <a:r>
              <a:rPr lang="en-US" sz="1050" dirty="0" smtClean="0"/>
              <a:t> (MCI CTQ2014-52774-P, GC 2014SGR, and XRQTC</a:t>
            </a:r>
            <a:r>
              <a:rPr lang="en-US" sz="1050" kern="1200" dirty="0" smtClean="0"/>
              <a:t>)</a:t>
            </a:r>
          </a:p>
        </p:txBody>
      </p:sp>
    </p:spTree>
    <p:extLst>
      <p:ext uri="{BB962C8B-B14F-4D97-AF65-F5344CB8AC3E}">
        <p14:creationId xmlns:p14="http://schemas.microsoft.com/office/powerpoint/2010/main" val="3253128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CDA8602EA2844990E3AC4B641739DA" ma:contentTypeVersion="1" ma:contentTypeDescription="Create a new document." ma:contentTypeScope="" ma:versionID="d0f62b7abb97624f0b932723b13cad42">
  <xsd:schema xmlns:xsd="http://www.w3.org/2001/XMLSchema" xmlns:xs="http://www.w3.org/2001/XMLSchema" xmlns:p="http://schemas.microsoft.com/office/2006/metadata/properties" xmlns:ns2="2ba5d019-e4dc-4c77-b441-444c3562fe17" targetNamespace="http://schemas.microsoft.com/office/2006/metadata/properties" ma:root="true" ma:fieldsID="ac93bb44624b61d7a3a70bc05672a6a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23181B3-508B-439F-9102-154E96FBAA03}"/>
</file>

<file path=customXml/itemProps2.xml><?xml version="1.0" encoding="utf-8"?>
<ds:datastoreItem xmlns:ds="http://schemas.openxmlformats.org/officeDocument/2006/customXml" ds:itemID="{D14405C1-8160-41AD-ABF8-7C1F40393E97}"/>
</file>

<file path=customXml/itemProps3.xml><?xml version="1.0" encoding="utf-8"?>
<ds:datastoreItem xmlns:ds="http://schemas.openxmlformats.org/officeDocument/2006/customXml" ds:itemID="{E0EFA924-63D3-4F58-8CD0-907002EAEFC7}"/>
</file>

<file path=docProps/app.xml><?xml version="1.0" encoding="utf-8"?>
<Properties xmlns="http://schemas.openxmlformats.org/officeDocument/2006/extended-properties" xmlns:vt="http://schemas.openxmlformats.org/officeDocument/2006/docPropsVTypes">
  <TotalTime>5527</TotalTime>
  <Words>806</Words>
  <Application>Microsoft Office PowerPoint</Application>
  <PresentationFormat>On-screen Show (4:3)</PresentationFormat>
  <Paragraphs>84</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276</cp:revision>
  <cp:lastPrinted>2007-07-13T05:35:51Z</cp:lastPrinted>
  <dcterms:created xsi:type="dcterms:W3CDTF">2004-08-07T03:10:56Z</dcterms:created>
  <dcterms:modified xsi:type="dcterms:W3CDTF">2018-11-16T22:18:11Z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0x01010063CDA8602EA2844990E3AC4B641739DA</vt:lpwstr>
  </property>
</Properties>
</file>