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drawings/drawing1.xml" ContentType="application/vnd.openxmlformats-officedocument.drawingml.chartshapes+xml"/>
  <Override PartName="/ppt/drawings/drawing3.xml" ContentType="application/vnd.openxmlformats-officedocument.drawingml.chartshapes+xml"/>
  <Override PartName="/ppt/drawings/drawing4.xml" ContentType="application/vnd.openxmlformats-officedocument.drawingml.chartshapes+xml"/>
  <Override PartName="/ppt/drawings/drawing2.xml" ContentType="application/vnd.openxmlformats-officedocument.drawingml.chartshapes+xml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Layouts/slideLayout10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olors2.xml" ContentType="application/vnd.ms-office.chartcolorstyle+xml"/>
  <Override PartName="/ppt/charts/style2.xml" ContentType="application/vnd.ms-office.chartstyle+xml"/>
  <Override PartName="/ppt/charts/chart3.xml" ContentType="application/vnd.openxmlformats-officedocument.drawingml.chart+xml"/>
  <Override PartName="/ppt/charts/style1.xml" ContentType="application/vnd.ms-office.chartstyle+xml"/>
  <Override PartName="/ppt/theme/theme1.xml" ContentType="application/vnd.openxmlformats-officedocument.theme+xml"/>
  <Override PartName="/ppt/charts/chart2.xml" ContentType="application/vnd.openxmlformats-officedocument.drawingml.chart+xml"/>
  <Override PartName="/ppt/charts/colors1.xml" ContentType="application/vnd.ms-office.chartcolorstyle+xml"/>
  <Override PartName="/ppt/charts/chart4.xml" ContentType="application/vnd.openxmlformats-officedocument.drawingml.chart+xml"/>
  <Override PartName="/ppt/charts/chart1.xml" ContentType="application/vnd.openxmlformats-officedocument.drawingml.chart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60" r:id="rId2"/>
    <p:sldId id="261" r:id="rId3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99"/>
    <a:srgbClr val="0033CC"/>
    <a:srgbClr val="008080"/>
    <a:srgbClr val="006600"/>
    <a:srgbClr val="000066"/>
    <a:srgbClr val="FFFF00"/>
    <a:srgbClr val="0066FF"/>
    <a:srgbClr val="006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35" autoAdjust="0"/>
    <p:restoredTop sz="95324" autoAdjust="0"/>
  </p:normalViewPr>
  <p:slideViewPr>
    <p:cSldViewPr snapToGrid="0">
      <p:cViewPr varScale="1">
        <p:scale>
          <a:sx n="109" d="100"/>
          <a:sy n="109" d="100"/>
        </p:scale>
        <p:origin x="149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 snapToGrid="0">
      <p:cViewPr varScale="1">
        <p:scale>
          <a:sx n="73" d="100"/>
          <a:sy n="73" d="100"/>
        </p:scale>
        <p:origin x="-1986" y="-108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12" Type="http://schemas.openxmlformats.org/officeDocument/2006/relationships/customXml" Target="../customXml/item3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openxmlformats.org/officeDocument/2006/relationships/customXml" Target="../customXml/item2.xml"/><Relationship Id="rId5" Type="http://schemas.openxmlformats.org/officeDocument/2006/relationships/handoutMaster" Target="handoutMasters/handoutMaster1.xml"/><Relationship Id="rId10" Type="http://schemas.openxmlformats.org/officeDocument/2006/relationships/customXml" Target="../customXml/item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ad.magnet.fsu.edu\files\MS&amp;T\Materials%20Development%20and%20Characterization\Physical%20Properties\UCGP-SCT%205200\04%20Reports%20and%20presentations\4%20EUCAS%202021\Figures\Fig%205-6%20E-I%20curves%20of%20CORC%20cable.xlsx" TargetMode="Externa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file:///\\ad.magnet.fsu.edu\files\MS&amp;T\Materials%20Development%20and%20Characterization\Physical%20Properties\UCGP-SCT%205200\01%20Experiments\REBCO%20test%20in%20magnet\Raw%20data%20for%20CORC\CORC%20data\V-I%20curves%20of%20CORC%20REBCO%20cable%20in%20different%20fields.xlsx" TargetMode="Externa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\\ad.magnet.fsu.edu\files\MS&amp;T\Materials%20Development%20and%20Characterization\Physical%20Properties\UCGP-SCT%205200\04%20Reports%20and%20presentations\4%20EUCAS%202021\Figures\Fig%205-6%20E-I%20curves%20of%20CORC%20cable.xlsx" TargetMode="Externa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chartUserShapes" Target="../drawings/drawing3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oleObject" Target="file:///\\ad.magnet.fsu.edu\files\MS&amp;T\Materials%20Development%20and%20Characterization\Physical%20Properties\UCGP-SCT%205200\01%20Experiments\REBCO%20test%20in%20magnet\Raw%20data%20for%20CORC\CORC%20data\V-I%20curves%20of%20CORC%20REBCO%20cable%20in%20different%20fields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6747574688780673"/>
          <c:y val="3.5747918324029571E-2"/>
          <c:w val="0.76843053229503511"/>
          <c:h val="0.78304629573180884"/>
        </c:manualLayout>
      </c:layout>
      <c:scatterChart>
        <c:scatterStyle val="lineMarker"/>
        <c:varyColors val="0"/>
        <c:ser>
          <c:idx val="0"/>
          <c:order val="0"/>
          <c:tx>
            <c:v>data</c:v>
          </c:tx>
          <c:spPr>
            <a:ln w="19050" cap="rnd">
              <a:noFill/>
              <a:round/>
            </a:ln>
            <a:effectLst/>
          </c:spPr>
          <c:marker>
            <c:symbol val="circle"/>
            <c:size val="8"/>
            <c:spPr>
              <a:solidFill>
                <a:srgbClr val="FF0000"/>
              </a:solidFill>
              <a:ln w="9525">
                <a:solidFill>
                  <a:schemeClr val="accent1"/>
                </a:solidFill>
              </a:ln>
              <a:effectLst/>
            </c:spPr>
          </c:marker>
          <c:xVal>
            <c:numRef>
              <c:f>Sheet1!$T$4:$T$8</c:f>
              <c:numCache>
                <c:formatCode>General</c:formatCode>
                <c:ptCount val="5"/>
                <c:pt idx="0">
                  <c:v>12</c:v>
                </c:pt>
                <c:pt idx="1">
                  <c:v>11.5</c:v>
                </c:pt>
                <c:pt idx="2">
                  <c:v>10.5</c:v>
                </c:pt>
                <c:pt idx="3">
                  <c:v>9.5</c:v>
                </c:pt>
                <c:pt idx="4">
                  <c:v>8.6</c:v>
                </c:pt>
              </c:numCache>
            </c:numRef>
          </c:xVal>
          <c:yVal>
            <c:numRef>
              <c:f>Sheet1!$U$4:$U$8</c:f>
              <c:numCache>
                <c:formatCode>General</c:formatCode>
                <c:ptCount val="5"/>
                <c:pt idx="0">
                  <c:v>11.85</c:v>
                </c:pt>
                <c:pt idx="1">
                  <c:v>11.95</c:v>
                </c:pt>
                <c:pt idx="2">
                  <c:v>12.9</c:v>
                </c:pt>
                <c:pt idx="3">
                  <c:v>13.3</c:v>
                </c:pt>
                <c:pt idx="4">
                  <c:v>14.02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8F5A-44BD-B187-3D23CC6223CD}"/>
            </c:ext>
          </c:extLst>
        </c:ser>
        <c:ser>
          <c:idx val="1"/>
          <c:order val="1"/>
          <c:tx>
            <c:v>Simulation</c:v>
          </c:tx>
          <c:spPr>
            <a:ln w="6350" cap="rnd">
              <a:solidFill>
                <a:schemeClr val="tx1"/>
              </a:solidFill>
              <a:prstDash val="dash"/>
              <a:round/>
            </a:ln>
            <a:effectLst/>
          </c:spPr>
          <c:marker>
            <c:symbol val="none"/>
          </c:marker>
          <c:xVal>
            <c:numRef>
              <c:f>Sheet1!$T$4:$T$8</c:f>
              <c:numCache>
                <c:formatCode>General</c:formatCode>
                <c:ptCount val="5"/>
                <c:pt idx="0">
                  <c:v>12</c:v>
                </c:pt>
                <c:pt idx="1">
                  <c:v>11.5</c:v>
                </c:pt>
                <c:pt idx="2">
                  <c:v>10.5</c:v>
                </c:pt>
                <c:pt idx="3">
                  <c:v>9.5</c:v>
                </c:pt>
                <c:pt idx="4">
                  <c:v>8.6</c:v>
                </c:pt>
              </c:numCache>
            </c:numRef>
          </c:xVal>
          <c:yVal>
            <c:numRef>
              <c:f>Sheet1!$W$4:$W$8</c:f>
              <c:numCache>
                <c:formatCode>General</c:formatCode>
                <c:ptCount val="5"/>
                <c:pt idx="0">
                  <c:v>11.811205007362371</c:v>
                </c:pt>
                <c:pt idx="1">
                  <c:v>12.075512688371221</c:v>
                </c:pt>
                <c:pt idx="2">
                  <c:v>12.660475585029632</c:v>
                </c:pt>
                <c:pt idx="3">
                  <c:v>13.336816654559467</c:v>
                </c:pt>
                <c:pt idx="4">
                  <c:v>14.045243113223073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8F5A-44BD-B187-3D23CC6223C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617356928"/>
        <c:axId val="2011081360"/>
      </c:scatterChart>
      <c:valAx>
        <c:axId val="617356928"/>
        <c:scaling>
          <c:orientation val="minMax"/>
          <c:min val="8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min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in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1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r>
                  <a:rPr lang="en-US" sz="1000" b="1" i="1" dirty="0" smtClean="0"/>
                  <a:t>Magnetic Field </a:t>
                </a:r>
                <a:r>
                  <a:rPr lang="en-US" sz="1000" b="1" dirty="0" smtClean="0"/>
                  <a:t> </a:t>
                </a:r>
                <a:r>
                  <a:rPr lang="en-US" sz="1000" b="1" dirty="0"/>
                  <a:t>(T)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1" i="0" u="none" strike="noStrike" kern="1200" baseline="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2011081360"/>
        <c:crosses val="autoZero"/>
        <c:crossBetween val="midCat"/>
        <c:majorUnit val="1"/>
        <c:minorUnit val="0.5"/>
      </c:valAx>
      <c:valAx>
        <c:axId val="2011081360"/>
        <c:scaling>
          <c:orientation val="minMax"/>
          <c:max val="15"/>
          <c:min val="1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min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in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1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r>
                  <a:rPr lang="en-US" sz="1000" b="1" dirty="0"/>
                  <a:t>Critical current (kA)</a:t>
                </a:r>
              </a:p>
            </c:rich>
          </c:tx>
          <c:layout>
            <c:manualLayout>
              <c:xMode val="edge"/>
              <c:yMode val="edge"/>
              <c:x val="0"/>
              <c:y val="0.25367337602224643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1" i="0" u="none" strike="noStrike" kern="1200" baseline="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617356928"/>
        <c:crosses val="autoZero"/>
        <c:crossBetween val="midCat"/>
        <c:majorUnit val="1"/>
        <c:minorUnit val="0.5"/>
      </c:valAx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 sz="800">
          <a:solidFill>
            <a:schemeClr val="tx1"/>
          </a:solidFill>
          <a:latin typeface="Times New Roman" panose="02020603050405020304" pitchFamily="18" charset="0"/>
          <a:cs typeface="Times New Roman" panose="02020603050405020304" pitchFamily="18" charset="0"/>
        </a:defRPr>
      </a:pPr>
      <a:endParaRPr lang="en-US"/>
    </a:p>
  </c:txPr>
  <c:externalData r:id="rId3">
    <c:autoUpdate val="0"/>
  </c:externalData>
  <c:userShapes r:id="rId4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2608610310325844"/>
          <c:y val="2.6443691783307185E-2"/>
          <c:w val="0.69667559535505375"/>
          <c:h val="0.79750157662769205"/>
        </c:manualLayout>
      </c:layout>
      <c:scatterChart>
        <c:scatterStyle val="lineMarker"/>
        <c:varyColors val="0"/>
        <c:ser>
          <c:idx val="5"/>
          <c:order val="0"/>
          <c:tx>
            <c:strRef>
              <c:f>Sheet1!$C$3</c:f>
              <c:strCache>
                <c:ptCount val="1"/>
                <c:pt idx="0">
                  <c:v>8 T</c:v>
                </c:pt>
              </c:strCache>
            </c:strRef>
          </c:tx>
          <c:spPr>
            <a:ln>
              <a:noFill/>
            </a:ln>
          </c:spPr>
          <c:marker>
            <c:symbol val="x"/>
            <c:size val="3"/>
            <c:spPr>
              <a:ln>
                <a:solidFill>
                  <a:srgbClr val="00B0F0"/>
                </a:solidFill>
              </a:ln>
            </c:spPr>
          </c:marker>
          <c:xVal>
            <c:numRef>
              <c:f>Sheet1!$C$5:$C$481</c:f>
              <c:numCache>
                <c:formatCode>0.00E+00</c:formatCode>
                <c:ptCount val="477"/>
                <c:pt idx="0">
                  <c:v>8156.75</c:v>
                </c:pt>
                <c:pt idx="1">
                  <c:v>8186.97</c:v>
                </c:pt>
                <c:pt idx="2">
                  <c:v>8216.5300000000007</c:v>
                </c:pt>
                <c:pt idx="3">
                  <c:v>8246.1299999999992</c:v>
                </c:pt>
                <c:pt idx="4">
                  <c:v>8274.86</c:v>
                </c:pt>
                <c:pt idx="5">
                  <c:v>8303.3700000000008</c:v>
                </c:pt>
                <c:pt idx="6">
                  <c:v>8331.4599999999991</c:v>
                </c:pt>
                <c:pt idx="7">
                  <c:v>8360.01</c:v>
                </c:pt>
                <c:pt idx="8">
                  <c:v>8389.0499999999993</c:v>
                </c:pt>
                <c:pt idx="9">
                  <c:v>8419.52</c:v>
                </c:pt>
                <c:pt idx="10">
                  <c:v>8449.94</c:v>
                </c:pt>
                <c:pt idx="11">
                  <c:v>8479.44</c:v>
                </c:pt>
                <c:pt idx="12">
                  <c:v>8508.07</c:v>
                </c:pt>
                <c:pt idx="13">
                  <c:v>8535.77</c:v>
                </c:pt>
                <c:pt idx="14">
                  <c:v>8563.76</c:v>
                </c:pt>
                <c:pt idx="15">
                  <c:v>8591.35</c:v>
                </c:pt>
                <c:pt idx="16">
                  <c:v>8618.89</c:v>
                </c:pt>
                <c:pt idx="17">
                  <c:v>8646.8799999999992</c:v>
                </c:pt>
                <c:pt idx="18">
                  <c:v>8675.3700000000008</c:v>
                </c:pt>
                <c:pt idx="19">
                  <c:v>8704.1299999999992</c:v>
                </c:pt>
                <c:pt idx="20">
                  <c:v>8732.1299999999992</c:v>
                </c:pt>
                <c:pt idx="21">
                  <c:v>8759.64</c:v>
                </c:pt>
                <c:pt idx="22">
                  <c:v>8786.42</c:v>
                </c:pt>
                <c:pt idx="23">
                  <c:v>8814.2900000000009</c:v>
                </c:pt>
                <c:pt idx="24">
                  <c:v>8842.02</c:v>
                </c:pt>
                <c:pt idx="25">
                  <c:v>8869.77</c:v>
                </c:pt>
                <c:pt idx="26">
                  <c:v>8897.4500000000007</c:v>
                </c:pt>
                <c:pt idx="27">
                  <c:v>8924.7099999999991</c:v>
                </c:pt>
                <c:pt idx="28">
                  <c:v>8952.14</c:v>
                </c:pt>
                <c:pt idx="29">
                  <c:v>8978.93</c:v>
                </c:pt>
                <c:pt idx="30">
                  <c:v>9005.6</c:v>
                </c:pt>
                <c:pt idx="31">
                  <c:v>9032.06</c:v>
                </c:pt>
                <c:pt idx="32">
                  <c:v>9059.1</c:v>
                </c:pt>
                <c:pt idx="33">
                  <c:v>9087.07</c:v>
                </c:pt>
                <c:pt idx="34">
                  <c:v>9114.91</c:v>
                </c:pt>
                <c:pt idx="35">
                  <c:v>9143.27</c:v>
                </c:pt>
                <c:pt idx="36">
                  <c:v>9170.86</c:v>
                </c:pt>
                <c:pt idx="37">
                  <c:v>9198.15</c:v>
                </c:pt>
                <c:pt idx="38">
                  <c:v>9225.2900000000009</c:v>
                </c:pt>
                <c:pt idx="39">
                  <c:v>9252.4500000000007</c:v>
                </c:pt>
                <c:pt idx="40">
                  <c:v>9279.09</c:v>
                </c:pt>
                <c:pt idx="41">
                  <c:v>9306.44</c:v>
                </c:pt>
                <c:pt idx="42">
                  <c:v>9333.4699999999993</c:v>
                </c:pt>
                <c:pt idx="43">
                  <c:v>9360.2900000000009</c:v>
                </c:pt>
                <c:pt idx="44">
                  <c:v>9387.42</c:v>
                </c:pt>
                <c:pt idx="45">
                  <c:v>9413.83</c:v>
                </c:pt>
                <c:pt idx="46">
                  <c:v>9440.09</c:v>
                </c:pt>
                <c:pt idx="47">
                  <c:v>9466.7800000000007</c:v>
                </c:pt>
                <c:pt idx="48">
                  <c:v>9494.48</c:v>
                </c:pt>
                <c:pt idx="49">
                  <c:v>9521.44</c:v>
                </c:pt>
                <c:pt idx="50">
                  <c:v>9548.77</c:v>
                </c:pt>
                <c:pt idx="51">
                  <c:v>9576.25</c:v>
                </c:pt>
                <c:pt idx="52">
                  <c:v>9603.7199999999993</c:v>
                </c:pt>
                <c:pt idx="53">
                  <c:v>9630.4</c:v>
                </c:pt>
                <c:pt idx="54">
                  <c:v>9657.83</c:v>
                </c:pt>
                <c:pt idx="55">
                  <c:v>9684.7199999999993</c:v>
                </c:pt>
                <c:pt idx="56">
                  <c:v>9711.44</c:v>
                </c:pt>
                <c:pt idx="57">
                  <c:v>9738.4699999999993</c:v>
                </c:pt>
                <c:pt idx="58">
                  <c:v>9765.5499999999993</c:v>
                </c:pt>
                <c:pt idx="59">
                  <c:v>9792.91</c:v>
                </c:pt>
                <c:pt idx="60">
                  <c:v>9819.76</c:v>
                </c:pt>
                <c:pt idx="61">
                  <c:v>9845.83</c:v>
                </c:pt>
                <c:pt idx="62">
                  <c:v>9872.19</c:v>
                </c:pt>
                <c:pt idx="63">
                  <c:v>9898.7800000000007</c:v>
                </c:pt>
                <c:pt idx="64">
                  <c:v>9925.2000000000007</c:v>
                </c:pt>
                <c:pt idx="65">
                  <c:v>9953.0300000000007</c:v>
                </c:pt>
                <c:pt idx="66">
                  <c:v>9980.0400000000009</c:v>
                </c:pt>
                <c:pt idx="67">
                  <c:v>10007.200000000001</c:v>
                </c:pt>
                <c:pt idx="68">
                  <c:v>10034.4</c:v>
                </c:pt>
                <c:pt idx="69">
                  <c:v>10061.700000000001</c:v>
                </c:pt>
                <c:pt idx="70">
                  <c:v>10088.5</c:v>
                </c:pt>
                <c:pt idx="71">
                  <c:v>10115.5</c:v>
                </c:pt>
                <c:pt idx="72">
                  <c:v>10141.299999999999</c:v>
                </c:pt>
                <c:pt idx="73">
                  <c:v>10167</c:v>
                </c:pt>
                <c:pt idx="74">
                  <c:v>10193.200000000001</c:v>
                </c:pt>
                <c:pt idx="75">
                  <c:v>10219.200000000001</c:v>
                </c:pt>
                <c:pt idx="76">
                  <c:v>10245.9</c:v>
                </c:pt>
                <c:pt idx="77">
                  <c:v>10272.299999999999</c:v>
                </c:pt>
                <c:pt idx="78">
                  <c:v>10298.4</c:v>
                </c:pt>
                <c:pt idx="79">
                  <c:v>10323.9</c:v>
                </c:pt>
                <c:pt idx="80">
                  <c:v>10349.700000000001</c:v>
                </c:pt>
                <c:pt idx="81">
                  <c:v>10375.6</c:v>
                </c:pt>
                <c:pt idx="82">
                  <c:v>10401.4</c:v>
                </c:pt>
                <c:pt idx="83">
                  <c:v>10427.6</c:v>
                </c:pt>
                <c:pt idx="84">
                  <c:v>10454</c:v>
                </c:pt>
                <c:pt idx="85">
                  <c:v>10480.6</c:v>
                </c:pt>
                <c:pt idx="86">
                  <c:v>10506</c:v>
                </c:pt>
                <c:pt idx="87">
                  <c:v>10531.6</c:v>
                </c:pt>
                <c:pt idx="88">
                  <c:v>10556.8</c:v>
                </c:pt>
                <c:pt idx="89">
                  <c:v>10581.8</c:v>
                </c:pt>
                <c:pt idx="90">
                  <c:v>10607.1</c:v>
                </c:pt>
                <c:pt idx="91">
                  <c:v>10632.3</c:v>
                </c:pt>
                <c:pt idx="92">
                  <c:v>10658.3</c:v>
                </c:pt>
                <c:pt idx="93">
                  <c:v>10684.4</c:v>
                </c:pt>
                <c:pt idx="94">
                  <c:v>10710.2</c:v>
                </c:pt>
                <c:pt idx="95">
                  <c:v>10735</c:v>
                </c:pt>
                <c:pt idx="96">
                  <c:v>10759.7</c:v>
                </c:pt>
                <c:pt idx="97">
                  <c:v>10784.7</c:v>
                </c:pt>
                <c:pt idx="98">
                  <c:v>10809.7</c:v>
                </c:pt>
                <c:pt idx="99">
                  <c:v>10835</c:v>
                </c:pt>
                <c:pt idx="100">
                  <c:v>10860.2</c:v>
                </c:pt>
                <c:pt idx="101">
                  <c:v>10885.3</c:v>
                </c:pt>
                <c:pt idx="102">
                  <c:v>10910.5</c:v>
                </c:pt>
                <c:pt idx="103">
                  <c:v>10935.5</c:v>
                </c:pt>
                <c:pt idx="104">
                  <c:v>10960.5</c:v>
                </c:pt>
                <c:pt idx="105">
                  <c:v>10985</c:v>
                </c:pt>
                <c:pt idx="106">
                  <c:v>11009.5</c:v>
                </c:pt>
                <c:pt idx="107">
                  <c:v>11034.2</c:v>
                </c:pt>
                <c:pt idx="108">
                  <c:v>11059.2</c:v>
                </c:pt>
                <c:pt idx="109">
                  <c:v>11083.4</c:v>
                </c:pt>
                <c:pt idx="110">
                  <c:v>11107.8</c:v>
                </c:pt>
                <c:pt idx="111">
                  <c:v>11133.3</c:v>
                </c:pt>
                <c:pt idx="112">
                  <c:v>11158</c:v>
                </c:pt>
                <c:pt idx="113">
                  <c:v>11182.4</c:v>
                </c:pt>
                <c:pt idx="114">
                  <c:v>11207.5</c:v>
                </c:pt>
                <c:pt idx="115">
                  <c:v>11233.3</c:v>
                </c:pt>
                <c:pt idx="116">
                  <c:v>11258.5</c:v>
                </c:pt>
                <c:pt idx="117">
                  <c:v>11282.9</c:v>
                </c:pt>
                <c:pt idx="118">
                  <c:v>11307.1</c:v>
                </c:pt>
                <c:pt idx="119">
                  <c:v>11331.2</c:v>
                </c:pt>
                <c:pt idx="120">
                  <c:v>11354.9</c:v>
                </c:pt>
                <c:pt idx="121">
                  <c:v>11378.8</c:v>
                </c:pt>
                <c:pt idx="122">
                  <c:v>11403.5</c:v>
                </c:pt>
                <c:pt idx="123">
                  <c:v>11428.5</c:v>
                </c:pt>
                <c:pt idx="124">
                  <c:v>11452.6</c:v>
                </c:pt>
                <c:pt idx="125">
                  <c:v>11476.4</c:v>
                </c:pt>
                <c:pt idx="126">
                  <c:v>11500.3</c:v>
                </c:pt>
                <c:pt idx="127">
                  <c:v>11524.3</c:v>
                </c:pt>
                <c:pt idx="128">
                  <c:v>11548.2</c:v>
                </c:pt>
                <c:pt idx="129">
                  <c:v>11572.2</c:v>
                </c:pt>
                <c:pt idx="130">
                  <c:v>11596.4</c:v>
                </c:pt>
                <c:pt idx="131">
                  <c:v>11620.7</c:v>
                </c:pt>
                <c:pt idx="132">
                  <c:v>11644.1</c:v>
                </c:pt>
                <c:pt idx="133">
                  <c:v>11667.9</c:v>
                </c:pt>
                <c:pt idx="134">
                  <c:v>11691.8</c:v>
                </c:pt>
                <c:pt idx="135">
                  <c:v>11715.6</c:v>
                </c:pt>
                <c:pt idx="136">
                  <c:v>11739.2</c:v>
                </c:pt>
                <c:pt idx="137">
                  <c:v>11763.1</c:v>
                </c:pt>
                <c:pt idx="138">
                  <c:v>11787.6</c:v>
                </c:pt>
                <c:pt idx="139">
                  <c:v>11811.2</c:v>
                </c:pt>
                <c:pt idx="140">
                  <c:v>11835.4</c:v>
                </c:pt>
                <c:pt idx="141">
                  <c:v>11859.7</c:v>
                </c:pt>
                <c:pt idx="142">
                  <c:v>11884.2</c:v>
                </c:pt>
                <c:pt idx="143">
                  <c:v>11907.7</c:v>
                </c:pt>
                <c:pt idx="144">
                  <c:v>11931.1</c:v>
                </c:pt>
                <c:pt idx="145">
                  <c:v>11954</c:v>
                </c:pt>
                <c:pt idx="146">
                  <c:v>11976.5</c:v>
                </c:pt>
                <c:pt idx="147">
                  <c:v>12000</c:v>
                </c:pt>
                <c:pt idx="148">
                  <c:v>12024.2</c:v>
                </c:pt>
                <c:pt idx="149">
                  <c:v>12048.6</c:v>
                </c:pt>
                <c:pt idx="150">
                  <c:v>12072.8</c:v>
                </c:pt>
                <c:pt idx="151">
                  <c:v>12098.1</c:v>
                </c:pt>
                <c:pt idx="152">
                  <c:v>12121.7</c:v>
                </c:pt>
                <c:pt idx="153">
                  <c:v>12145.1</c:v>
                </c:pt>
                <c:pt idx="154">
                  <c:v>12168.4</c:v>
                </c:pt>
                <c:pt idx="155">
                  <c:v>12194.4</c:v>
                </c:pt>
                <c:pt idx="156">
                  <c:v>12218</c:v>
                </c:pt>
                <c:pt idx="157">
                  <c:v>12241.2</c:v>
                </c:pt>
                <c:pt idx="158">
                  <c:v>12265.1</c:v>
                </c:pt>
                <c:pt idx="159">
                  <c:v>12288.9</c:v>
                </c:pt>
                <c:pt idx="160">
                  <c:v>12312.4</c:v>
                </c:pt>
                <c:pt idx="161">
                  <c:v>12335.5</c:v>
                </c:pt>
                <c:pt idx="162">
                  <c:v>12358</c:v>
                </c:pt>
                <c:pt idx="163">
                  <c:v>12381.4</c:v>
                </c:pt>
                <c:pt idx="164">
                  <c:v>12404.3</c:v>
                </c:pt>
                <c:pt idx="165">
                  <c:v>12427.1</c:v>
                </c:pt>
                <c:pt idx="166">
                  <c:v>12450.6</c:v>
                </c:pt>
                <c:pt idx="167">
                  <c:v>12473.8</c:v>
                </c:pt>
                <c:pt idx="168">
                  <c:v>12496.6</c:v>
                </c:pt>
                <c:pt idx="169">
                  <c:v>12519.3</c:v>
                </c:pt>
                <c:pt idx="170">
                  <c:v>12541.8</c:v>
                </c:pt>
                <c:pt idx="171">
                  <c:v>12564.6</c:v>
                </c:pt>
                <c:pt idx="172">
                  <c:v>12586.8</c:v>
                </c:pt>
                <c:pt idx="173">
                  <c:v>12609.8</c:v>
                </c:pt>
                <c:pt idx="174">
                  <c:v>12632.4</c:v>
                </c:pt>
                <c:pt idx="175">
                  <c:v>12655</c:v>
                </c:pt>
                <c:pt idx="176">
                  <c:v>12677.5</c:v>
                </c:pt>
                <c:pt idx="177">
                  <c:v>12700.2</c:v>
                </c:pt>
                <c:pt idx="178">
                  <c:v>12722.5</c:v>
                </c:pt>
                <c:pt idx="179">
                  <c:v>12744</c:v>
                </c:pt>
                <c:pt idx="180">
                  <c:v>12766.5</c:v>
                </c:pt>
                <c:pt idx="181">
                  <c:v>12788.5</c:v>
                </c:pt>
                <c:pt idx="182">
                  <c:v>12810.8</c:v>
                </c:pt>
                <c:pt idx="183">
                  <c:v>12833.8</c:v>
                </c:pt>
                <c:pt idx="184">
                  <c:v>12856.8</c:v>
                </c:pt>
                <c:pt idx="185">
                  <c:v>12878.7</c:v>
                </c:pt>
                <c:pt idx="186">
                  <c:v>12901</c:v>
                </c:pt>
                <c:pt idx="187">
                  <c:v>12923.2</c:v>
                </c:pt>
                <c:pt idx="188">
                  <c:v>12945.9</c:v>
                </c:pt>
                <c:pt idx="189">
                  <c:v>12968.9</c:v>
                </c:pt>
                <c:pt idx="190">
                  <c:v>12990.7</c:v>
                </c:pt>
                <c:pt idx="191">
                  <c:v>13013</c:v>
                </c:pt>
                <c:pt idx="192">
                  <c:v>13035.4</c:v>
                </c:pt>
                <c:pt idx="193">
                  <c:v>13057.9</c:v>
                </c:pt>
                <c:pt idx="194">
                  <c:v>13080.1</c:v>
                </c:pt>
                <c:pt idx="195">
                  <c:v>13102.1</c:v>
                </c:pt>
                <c:pt idx="196">
                  <c:v>13123.4</c:v>
                </c:pt>
                <c:pt idx="197">
                  <c:v>13144.8</c:v>
                </c:pt>
                <c:pt idx="198">
                  <c:v>13166.4</c:v>
                </c:pt>
                <c:pt idx="199">
                  <c:v>13188.1</c:v>
                </c:pt>
                <c:pt idx="200">
                  <c:v>13209.8</c:v>
                </c:pt>
                <c:pt idx="201">
                  <c:v>13231.6</c:v>
                </c:pt>
                <c:pt idx="202">
                  <c:v>13252.5</c:v>
                </c:pt>
                <c:pt idx="203">
                  <c:v>13273.9</c:v>
                </c:pt>
                <c:pt idx="204">
                  <c:v>13295.1</c:v>
                </c:pt>
                <c:pt idx="205">
                  <c:v>13315.5</c:v>
                </c:pt>
                <c:pt idx="206">
                  <c:v>13335.9</c:v>
                </c:pt>
                <c:pt idx="207">
                  <c:v>13356.5</c:v>
                </c:pt>
                <c:pt idx="208">
                  <c:v>13377</c:v>
                </c:pt>
                <c:pt idx="209">
                  <c:v>13397.8</c:v>
                </c:pt>
                <c:pt idx="210">
                  <c:v>13418.6</c:v>
                </c:pt>
                <c:pt idx="211">
                  <c:v>13439.4</c:v>
                </c:pt>
                <c:pt idx="212">
                  <c:v>13459.7</c:v>
                </c:pt>
                <c:pt idx="213">
                  <c:v>13479.9</c:v>
                </c:pt>
                <c:pt idx="214">
                  <c:v>13500</c:v>
                </c:pt>
                <c:pt idx="215">
                  <c:v>13520.1</c:v>
                </c:pt>
                <c:pt idx="216">
                  <c:v>13540.8</c:v>
                </c:pt>
                <c:pt idx="217">
                  <c:v>13561.3</c:v>
                </c:pt>
                <c:pt idx="218">
                  <c:v>13582.3</c:v>
                </c:pt>
                <c:pt idx="219">
                  <c:v>13603.3</c:v>
                </c:pt>
                <c:pt idx="220">
                  <c:v>13623.4</c:v>
                </c:pt>
                <c:pt idx="221">
                  <c:v>13642.6</c:v>
                </c:pt>
                <c:pt idx="222">
                  <c:v>13662.4</c:v>
                </c:pt>
                <c:pt idx="223">
                  <c:v>13682.5</c:v>
                </c:pt>
                <c:pt idx="224">
                  <c:v>13701.7</c:v>
                </c:pt>
                <c:pt idx="225">
                  <c:v>13721.4</c:v>
                </c:pt>
                <c:pt idx="226">
                  <c:v>13741.2</c:v>
                </c:pt>
                <c:pt idx="227">
                  <c:v>13761.2</c:v>
                </c:pt>
                <c:pt idx="228">
                  <c:v>13781.5</c:v>
                </c:pt>
                <c:pt idx="229">
                  <c:v>13801.2</c:v>
                </c:pt>
                <c:pt idx="230">
                  <c:v>13820</c:v>
                </c:pt>
                <c:pt idx="231">
                  <c:v>13839</c:v>
                </c:pt>
                <c:pt idx="232">
                  <c:v>13858.4</c:v>
                </c:pt>
                <c:pt idx="233">
                  <c:v>13877.8</c:v>
                </c:pt>
                <c:pt idx="234">
                  <c:v>13897.4</c:v>
                </c:pt>
                <c:pt idx="235">
                  <c:v>13916.7</c:v>
                </c:pt>
                <c:pt idx="236">
                  <c:v>13934.9</c:v>
                </c:pt>
                <c:pt idx="237">
                  <c:v>13952.3</c:v>
                </c:pt>
              </c:numCache>
            </c:numRef>
          </c:xVal>
          <c:yVal>
            <c:numRef>
              <c:f>Sheet1!$D$5:$D$481</c:f>
              <c:numCache>
                <c:formatCode>0.00E+00</c:formatCode>
                <c:ptCount val="477"/>
                <c:pt idx="0">
                  <c:v>2.4277647058823617E-8</c:v>
                </c:pt>
                <c:pt idx="1">
                  <c:v>4.3417647058823575E-8</c:v>
                </c:pt>
                <c:pt idx="2">
                  <c:v>2.2137647058823893E-8</c:v>
                </c:pt>
                <c:pt idx="3">
                  <c:v>1.5364313725490163E-8</c:v>
                </c:pt>
                <c:pt idx="4">
                  <c:v>2.017647058824047E-9</c:v>
                </c:pt>
                <c:pt idx="5">
                  <c:v>-3.7469019607842919E-8</c:v>
                </c:pt>
                <c:pt idx="6">
                  <c:v>-3.7069019607842942E-8</c:v>
                </c:pt>
                <c:pt idx="7">
                  <c:v>-2.5669019607842343E-8</c:v>
                </c:pt>
                <c:pt idx="8">
                  <c:v>6.9043137254901348E-9</c:v>
                </c:pt>
                <c:pt idx="9">
                  <c:v>5.8864313725490225E-8</c:v>
                </c:pt>
                <c:pt idx="10">
                  <c:v>4.4904313725490337E-8</c:v>
                </c:pt>
                <c:pt idx="11">
                  <c:v>9.3376470588238348E-9</c:v>
                </c:pt>
                <c:pt idx="12">
                  <c:v>-6.8090196078430002E-9</c:v>
                </c:pt>
                <c:pt idx="13">
                  <c:v>-1.5815686274509088E-8</c:v>
                </c:pt>
                <c:pt idx="14">
                  <c:v>-1.9009019607842646E-8</c:v>
                </c:pt>
                <c:pt idx="15">
                  <c:v>-9.035686274509129E-9</c:v>
                </c:pt>
                <c:pt idx="16">
                  <c:v>-2.4422352941176105E-8</c:v>
                </c:pt>
                <c:pt idx="17">
                  <c:v>-1.7756862745090205E-9</c:v>
                </c:pt>
                <c:pt idx="18">
                  <c:v>3.3590980392157044E-8</c:v>
                </c:pt>
                <c:pt idx="19">
                  <c:v>3.412431372549064E-8</c:v>
                </c:pt>
                <c:pt idx="20">
                  <c:v>2.8150980392156861E-8</c:v>
                </c:pt>
                <c:pt idx="21">
                  <c:v>-9.4356862745091012E-9</c:v>
                </c:pt>
                <c:pt idx="22">
                  <c:v>-2.8189019607842448E-8</c:v>
                </c:pt>
                <c:pt idx="23">
                  <c:v>-2.6062352941176085E-8</c:v>
                </c:pt>
                <c:pt idx="24">
                  <c:v>-1.9556862745098669E-9</c:v>
                </c:pt>
                <c:pt idx="25">
                  <c:v>2.0264313725490518E-8</c:v>
                </c:pt>
                <c:pt idx="26">
                  <c:v>2.7317647058823957E-8</c:v>
                </c:pt>
                <c:pt idx="27">
                  <c:v>1.1404313725490515E-8</c:v>
                </c:pt>
                <c:pt idx="28">
                  <c:v>-1.4129019607842787E-8</c:v>
                </c:pt>
                <c:pt idx="29">
                  <c:v>-3.6242352941176273E-8</c:v>
                </c:pt>
                <c:pt idx="30">
                  <c:v>-3.3402352941176368E-8</c:v>
                </c:pt>
                <c:pt idx="31">
                  <c:v>1.0576470588237493E-9</c:v>
                </c:pt>
                <c:pt idx="32">
                  <c:v>-1.6223529411758027E-9</c:v>
                </c:pt>
                <c:pt idx="33">
                  <c:v>3.5764705882356955E-10</c:v>
                </c:pt>
                <c:pt idx="34">
                  <c:v>3.1224313725490157E-8</c:v>
                </c:pt>
                <c:pt idx="35">
                  <c:v>2.151098039215766E-8</c:v>
                </c:pt>
                <c:pt idx="36">
                  <c:v>1.2884313725490147E-8</c:v>
                </c:pt>
                <c:pt idx="37">
                  <c:v>1.8890980392156882E-8</c:v>
                </c:pt>
                <c:pt idx="38">
                  <c:v>-4.2182352941176199E-8</c:v>
                </c:pt>
                <c:pt idx="39">
                  <c:v>-4.6849019607843159E-8</c:v>
                </c:pt>
                <c:pt idx="40">
                  <c:v>-2.0682352941176486E-8</c:v>
                </c:pt>
                <c:pt idx="41">
                  <c:v>1.3837647058824216E-8</c:v>
                </c:pt>
                <c:pt idx="42">
                  <c:v>3.5197647058824068E-8</c:v>
                </c:pt>
                <c:pt idx="43">
                  <c:v>3.2424313725490982E-8</c:v>
                </c:pt>
                <c:pt idx="44">
                  <c:v>2.6430980392157604E-8</c:v>
                </c:pt>
                <c:pt idx="45">
                  <c:v>-1.2290196078429622E-9</c:v>
                </c:pt>
                <c:pt idx="46">
                  <c:v>-1.5915686274509757E-8</c:v>
                </c:pt>
                <c:pt idx="47">
                  <c:v>-4.1029019607842595E-8</c:v>
                </c:pt>
                <c:pt idx="48">
                  <c:v>-4.8135686274509482E-8</c:v>
                </c:pt>
                <c:pt idx="49">
                  <c:v>-2.6069019607842317E-8</c:v>
                </c:pt>
                <c:pt idx="50">
                  <c:v>-5.6890196078423515E-9</c:v>
                </c:pt>
                <c:pt idx="51">
                  <c:v>2.0970980392156928E-8</c:v>
                </c:pt>
                <c:pt idx="52">
                  <c:v>2.5777647058823742E-8</c:v>
                </c:pt>
                <c:pt idx="53">
                  <c:v>1.3917647058823488E-8</c:v>
                </c:pt>
                <c:pt idx="54">
                  <c:v>-1.9509019607842386E-8</c:v>
                </c:pt>
                <c:pt idx="55">
                  <c:v>-4.9295686274509315E-8</c:v>
                </c:pt>
                <c:pt idx="56">
                  <c:v>-3.4675686274509334E-8</c:v>
                </c:pt>
                <c:pt idx="57">
                  <c:v>-2.429019607842883E-9</c:v>
                </c:pt>
                <c:pt idx="58">
                  <c:v>1.9230980392157179E-8</c:v>
                </c:pt>
                <c:pt idx="59">
                  <c:v>1.7290980392156991E-8</c:v>
                </c:pt>
                <c:pt idx="60">
                  <c:v>2.2950980392157201E-8</c:v>
                </c:pt>
                <c:pt idx="61">
                  <c:v>2.5157647058823738E-8</c:v>
                </c:pt>
                <c:pt idx="62">
                  <c:v>-1.1249019607842797E-8</c:v>
                </c:pt>
                <c:pt idx="63">
                  <c:v>-3.9409019607843107E-8</c:v>
                </c:pt>
                <c:pt idx="64">
                  <c:v>-3.4295686274509856E-8</c:v>
                </c:pt>
                <c:pt idx="65">
                  <c:v>-1.7022352941176141E-8</c:v>
                </c:pt>
                <c:pt idx="66">
                  <c:v>9.7709803921576667E-9</c:v>
                </c:pt>
                <c:pt idx="67">
                  <c:v>4.1824313725490808E-8</c:v>
                </c:pt>
                <c:pt idx="68">
                  <c:v>2.6164313725490352E-8</c:v>
                </c:pt>
                <c:pt idx="69">
                  <c:v>-1.0102352941176326E-8</c:v>
                </c:pt>
                <c:pt idx="70">
                  <c:v>-4.0895686274509869E-8</c:v>
                </c:pt>
                <c:pt idx="71">
                  <c:v>-4.756901960784293E-8</c:v>
                </c:pt>
                <c:pt idx="72">
                  <c:v>-1.9089019607842823E-8</c:v>
                </c:pt>
                <c:pt idx="73">
                  <c:v>-1.5090196078426726E-9</c:v>
                </c:pt>
                <c:pt idx="74">
                  <c:v>1.246431372549058E-8</c:v>
                </c:pt>
                <c:pt idx="75">
                  <c:v>1.5277647058823758E-8</c:v>
                </c:pt>
                <c:pt idx="76">
                  <c:v>2.879764705882359E-8</c:v>
                </c:pt>
                <c:pt idx="77">
                  <c:v>1.3250980392157166E-8</c:v>
                </c:pt>
                <c:pt idx="78">
                  <c:v>-1.310901960784281E-8</c:v>
                </c:pt>
                <c:pt idx="79">
                  <c:v>-3.192901960784297E-8</c:v>
                </c:pt>
                <c:pt idx="80">
                  <c:v>-4.0255686274509368E-8</c:v>
                </c:pt>
                <c:pt idx="81">
                  <c:v>-2.5029019607842746E-8</c:v>
                </c:pt>
                <c:pt idx="82">
                  <c:v>9.6309803921569074E-9</c:v>
                </c:pt>
                <c:pt idx="83">
                  <c:v>3.0297647058823713E-8</c:v>
                </c:pt>
                <c:pt idx="84">
                  <c:v>3.8610980392157661E-8</c:v>
                </c:pt>
                <c:pt idx="85">
                  <c:v>3.2870980392157273E-8</c:v>
                </c:pt>
                <c:pt idx="86">
                  <c:v>9.1509803921576618E-9</c:v>
                </c:pt>
                <c:pt idx="87">
                  <c:v>-2.1642352941175881E-8</c:v>
                </c:pt>
                <c:pt idx="88">
                  <c:v>-4.7515686274509481E-8</c:v>
                </c:pt>
                <c:pt idx="89">
                  <c:v>-2.6929019607842846E-8</c:v>
                </c:pt>
                <c:pt idx="90">
                  <c:v>-7.2490196078430616E-9</c:v>
                </c:pt>
                <c:pt idx="91">
                  <c:v>1.5277647058823758E-8</c:v>
                </c:pt>
                <c:pt idx="92">
                  <c:v>4.8577647058824046E-8</c:v>
                </c:pt>
                <c:pt idx="93">
                  <c:v>2.949098039215754E-8</c:v>
                </c:pt>
                <c:pt idx="94">
                  <c:v>1.6277647058824144E-8</c:v>
                </c:pt>
                <c:pt idx="95">
                  <c:v>6.5098039215754609E-10</c:v>
                </c:pt>
                <c:pt idx="96">
                  <c:v>-5.3949019607842911E-8</c:v>
                </c:pt>
                <c:pt idx="97">
                  <c:v>-3.640235294117572E-8</c:v>
                </c:pt>
                <c:pt idx="98">
                  <c:v>-1.6435686274509093E-8</c:v>
                </c:pt>
                <c:pt idx="99">
                  <c:v>-2.3223529411759822E-9</c:v>
                </c:pt>
                <c:pt idx="100">
                  <c:v>1.7337647058824211E-8</c:v>
                </c:pt>
                <c:pt idx="101">
                  <c:v>2.424431372549066E-8</c:v>
                </c:pt>
                <c:pt idx="102">
                  <c:v>1.311764705882354E-8</c:v>
                </c:pt>
                <c:pt idx="103">
                  <c:v>1.1610980392157184E-8</c:v>
                </c:pt>
                <c:pt idx="104">
                  <c:v>3.5964313725490159E-8</c:v>
                </c:pt>
                <c:pt idx="105">
                  <c:v>-4.6909019607842837E-8</c:v>
                </c:pt>
                <c:pt idx="106">
                  <c:v>-5.2149019607842578E-8</c:v>
                </c:pt>
                <c:pt idx="107">
                  <c:v>-1.2742352941175791E-8</c:v>
                </c:pt>
                <c:pt idx="108">
                  <c:v>8.3976470588240329E-9</c:v>
                </c:pt>
                <c:pt idx="109">
                  <c:v>2.0337647058823559E-8</c:v>
                </c:pt>
                <c:pt idx="110">
                  <c:v>6.2309803921575842E-9</c:v>
                </c:pt>
                <c:pt idx="111">
                  <c:v>6.6709803921576456E-9</c:v>
                </c:pt>
                <c:pt idx="112">
                  <c:v>-2.4715686274509177E-8</c:v>
                </c:pt>
                <c:pt idx="113">
                  <c:v>-4.4082352941176295E-8</c:v>
                </c:pt>
                <c:pt idx="114">
                  <c:v>-3.314901960784248E-8</c:v>
                </c:pt>
                <c:pt idx="115">
                  <c:v>-2.1549019607842343E-8</c:v>
                </c:pt>
                <c:pt idx="116">
                  <c:v>2.0097647058823936E-8</c:v>
                </c:pt>
                <c:pt idx="117">
                  <c:v>6.4070980392157023E-8</c:v>
                </c:pt>
                <c:pt idx="118">
                  <c:v>1.1990980392157565E-8</c:v>
                </c:pt>
                <c:pt idx="119">
                  <c:v>-1.1282352941175752E-8</c:v>
                </c:pt>
                <c:pt idx="120">
                  <c:v>-8.702352941175968E-9</c:v>
                </c:pt>
                <c:pt idx="121">
                  <c:v>-4.8682352941176443E-8</c:v>
                </c:pt>
                <c:pt idx="122">
                  <c:v>-5.6149019607842316E-8</c:v>
                </c:pt>
                <c:pt idx="123">
                  <c:v>-2.814901960784236E-8</c:v>
                </c:pt>
                <c:pt idx="124">
                  <c:v>-2.9935686274509326E-8</c:v>
                </c:pt>
                <c:pt idx="125">
                  <c:v>1.5384313725490659E-8</c:v>
                </c:pt>
                <c:pt idx="126">
                  <c:v>3.6024313725490743E-8</c:v>
                </c:pt>
                <c:pt idx="127">
                  <c:v>1.0290980392156999E-8</c:v>
                </c:pt>
                <c:pt idx="128">
                  <c:v>-1.2095686274509062E-8</c:v>
                </c:pt>
                <c:pt idx="129">
                  <c:v>-4.4595686274509399E-8</c:v>
                </c:pt>
                <c:pt idx="130">
                  <c:v>-5.2929019607842933E-8</c:v>
                </c:pt>
                <c:pt idx="131">
                  <c:v>-2.8855686274509673E-8</c:v>
                </c:pt>
                <c:pt idx="132">
                  <c:v>-1.8915686274509109E-8</c:v>
                </c:pt>
                <c:pt idx="133">
                  <c:v>5.150980392157023E-9</c:v>
                </c:pt>
                <c:pt idx="134">
                  <c:v>5.3637647058823848E-8</c:v>
                </c:pt>
                <c:pt idx="135">
                  <c:v>3.6530980392157618E-8</c:v>
                </c:pt>
                <c:pt idx="136">
                  <c:v>-6.1490196078429086E-9</c:v>
                </c:pt>
                <c:pt idx="137">
                  <c:v>-3.5535686274509866E-8</c:v>
                </c:pt>
                <c:pt idx="138">
                  <c:v>-4.7702352941175649E-8</c:v>
                </c:pt>
                <c:pt idx="139">
                  <c:v>-3.9669019607842323E-8</c:v>
                </c:pt>
                <c:pt idx="140">
                  <c:v>2.0370980392157419E-8</c:v>
                </c:pt>
                <c:pt idx="141">
                  <c:v>4.5117647058824139E-8</c:v>
                </c:pt>
                <c:pt idx="142">
                  <c:v>2.7097647058823926E-8</c:v>
                </c:pt>
                <c:pt idx="143">
                  <c:v>1.8624313725490534E-8</c:v>
                </c:pt>
                <c:pt idx="144">
                  <c:v>-1.96823529411761E-8</c:v>
                </c:pt>
                <c:pt idx="145">
                  <c:v>-4.6089019607842396E-8</c:v>
                </c:pt>
                <c:pt idx="146">
                  <c:v>-3.6282352941176358E-8</c:v>
                </c:pt>
                <c:pt idx="147">
                  <c:v>-3.9415686274509336E-8</c:v>
                </c:pt>
                <c:pt idx="148">
                  <c:v>-5.0269019607842974E-8</c:v>
                </c:pt>
                <c:pt idx="149">
                  <c:v>5.4909803921573167E-9</c:v>
                </c:pt>
                <c:pt idx="150">
                  <c:v>2.5977647058824181E-8</c:v>
                </c:pt>
                <c:pt idx="151">
                  <c:v>9.637647058824041E-9</c:v>
                </c:pt>
                <c:pt idx="152">
                  <c:v>3.8170980392157598E-8</c:v>
                </c:pt>
                <c:pt idx="153">
                  <c:v>-1.6569019607842718E-8</c:v>
                </c:pt>
                <c:pt idx="154">
                  <c:v>-7.6775686274509043E-8</c:v>
                </c:pt>
                <c:pt idx="155">
                  <c:v>-6.488235294117582E-8</c:v>
                </c:pt>
                <c:pt idx="156">
                  <c:v>-2.780901960784297E-8</c:v>
                </c:pt>
                <c:pt idx="157">
                  <c:v>2.4617647058823909E-8</c:v>
                </c:pt>
                <c:pt idx="158">
                  <c:v>1.6277647058824144E-8</c:v>
                </c:pt>
                <c:pt idx="159">
                  <c:v>-8.8890196078430444E-9</c:v>
                </c:pt>
                <c:pt idx="160">
                  <c:v>-1.1009019607843175E-8</c:v>
                </c:pt>
                <c:pt idx="161">
                  <c:v>-3.7122352941176397E-8</c:v>
                </c:pt>
                <c:pt idx="162">
                  <c:v>-4.7889019607842724E-8</c:v>
                </c:pt>
                <c:pt idx="163">
                  <c:v>-4.8423529411760868E-9</c:v>
                </c:pt>
                <c:pt idx="164">
                  <c:v>-2.0823529411763598E-9</c:v>
                </c:pt>
                <c:pt idx="165">
                  <c:v>-1.4242352941175919E-8</c:v>
                </c:pt>
                <c:pt idx="166">
                  <c:v>2.4843137254908337E-9</c:v>
                </c:pt>
                <c:pt idx="167">
                  <c:v>3.2277647058823993E-8</c:v>
                </c:pt>
                <c:pt idx="168">
                  <c:v>4.4484313725490767E-8</c:v>
                </c:pt>
                <c:pt idx="169">
                  <c:v>-7.0090196078425355E-9</c:v>
                </c:pt>
                <c:pt idx="170">
                  <c:v>-4.0495686274508992E-8</c:v>
                </c:pt>
                <c:pt idx="171">
                  <c:v>-2.3515686274509256E-8</c:v>
                </c:pt>
                <c:pt idx="172">
                  <c:v>-3.4829019607842552E-8</c:v>
                </c:pt>
                <c:pt idx="173">
                  <c:v>-2.0609019607842541E-8</c:v>
                </c:pt>
                <c:pt idx="174">
                  <c:v>5.7684313725490799E-8</c:v>
                </c:pt>
                <c:pt idx="175">
                  <c:v>4.1724313725490139E-8</c:v>
                </c:pt>
                <c:pt idx="176">
                  <c:v>1.179764705882426E-8</c:v>
                </c:pt>
                <c:pt idx="177">
                  <c:v>2.2043137254902197E-9</c:v>
                </c:pt>
                <c:pt idx="178">
                  <c:v>-3.5475686274509282E-8</c:v>
                </c:pt>
                <c:pt idx="179">
                  <c:v>-4.8082352941176033E-8</c:v>
                </c:pt>
                <c:pt idx="180">
                  <c:v>-4.4715686274509661E-8</c:v>
                </c:pt>
                <c:pt idx="181">
                  <c:v>-1.9269019607842766E-8</c:v>
                </c:pt>
                <c:pt idx="182">
                  <c:v>9.4309803921573722E-9</c:v>
                </c:pt>
                <c:pt idx="183">
                  <c:v>4.6817647058823797E-8</c:v>
                </c:pt>
                <c:pt idx="184">
                  <c:v>7.0777647058823927E-8</c:v>
                </c:pt>
                <c:pt idx="185">
                  <c:v>1.4937647058823465E-8</c:v>
                </c:pt>
                <c:pt idx="186">
                  <c:v>-4.3556862745097085E-9</c:v>
                </c:pt>
                <c:pt idx="187">
                  <c:v>9.4643137254903269E-9</c:v>
                </c:pt>
                <c:pt idx="188">
                  <c:v>5.6109803921575801E-9</c:v>
                </c:pt>
                <c:pt idx="189">
                  <c:v>-8.9690196078423162E-9</c:v>
                </c:pt>
                <c:pt idx="190">
                  <c:v>-1.9655686274509376E-8</c:v>
                </c:pt>
                <c:pt idx="191">
                  <c:v>1.697098039215719E-8</c:v>
                </c:pt>
                <c:pt idx="192">
                  <c:v>2.0570980392156954E-8</c:v>
                </c:pt>
                <c:pt idx="193">
                  <c:v>1.6404313725490638E-8</c:v>
                </c:pt>
                <c:pt idx="194">
                  <c:v>1.1524313725490778E-8</c:v>
                </c:pt>
                <c:pt idx="195">
                  <c:v>-9.7156862745097164E-9</c:v>
                </c:pt>
                <c:pt idx="196">
                  <c:v>-4.243568627450918E-8</c:v>
                </c:pt>
                <c:pt idx="197">
                  <c:v>-1.7556862745094284E-9</c:v>
                </c:pt>
                <c:pt idx="198">
                  <c:v>1.1348431372549028E-7</c:v>
                </c:pt>
                <c:pt idx="199">
                  <c:v>1.0404431372549036E-7</c:v>
                </c:pt>
                <c:pt idx="200">
                  <c:v>8.8617647058824198E-8</c:v>
                </c:pt>
                <c:pt idx="201">
                  <c:v>5.9777647058824212E-8</c:v>
                </c:pt>
                <c:pt idx="202">
                  <c:v>6.5937647058824156E-8</c:v>
                </c:pt>
                <c:pt idx="203">
                  <c:v>6.6424313725490545E-8</c:v>
                </c:pt>
                <c:pt idx="204">
                  <c:v>7.9944313725490365E-8</c:v>
                </c:pt>
                <c:pt idx="205">
                  <c:v>8.6330980392157488E-8</c:v>
                </c:pt>
                <c:pt idx="206">
                  <c:v>1.0863098039215715E-7</c:v>
                </c:pt>
                <c:pt idx="207">
                  <c:v>1.0560431372549017E-7</c:v>
                </c:pt>
                <c:pt idx="208">
                  <c:v>1.5278431372549018E-7</c:v>
                </c:pt>
                <c:pt idx="209">
                  <c:v>1.9880431372549035E-7</c:v>
                </c:pt>
                <c:pt idx="210">
                  <c:v>1.4133764705882414E-7</c:v>
                </c:pt>
                <c:pt idx="211">
                  <c:v>8.4724313725490465E-8</c:v>
                </c:pt>
                <c:pt idx="212">
                  <c:v>8.8917647058823506E-8</c:v>
                </c:pt>
                <c:pt idx="213">
                  <c:v>1.2103764705882347E-7</c:v>
                </c:pt>
                <c:pt idx="214">
                  <c:v>1.6004431372549028E-7</c:v>
                </c:pt>
                <c:pt idx="215">
                  <c:v>1.8350431372549068E-7</c:v>
                </c:pt>
                <c:pt idx="216">
                  <c:v>2.1645764705882353E-7</c:v>
                </c:pt>
                <c:pt idx="217">
                  <c:v>1.7176431372549068E-7</c:v>
                </c:pt>
                <c:pt idx="218">
                  <c:v>9.9890980392157406E-8</c:v>
                </c:pt>
                <c:pt idx="219">
                  <c:v>1.0763098039215766E-7</c:v>
                </c:pt>
                <c:pt idx="220">
                  <c:v>9.4130980392157426E-8</c:v>
                </c:pt>
                <c:pt idx="221">
                  <c:v>1.0314431372549065E-7</c:v>
                </c:pt>
                <c:pt idx="222">
                  <c:v>1.2459098039215689E-7</c:v>
                </c:pt>
                <c:pt idx="223">
                  <c:v>1.666443137254903E-7</c:v>
                </c:pt>
                <c:pt idx="224">
                  <c:v>2.1341764705882408E-7</c:v>
                </c:pt>
                <c:pt idx="225">
                  <c:v>2.4515098039215741E-7</c:v>
                </c:pt>
                <c:pt idx="226">
                  <c:v>2.4841764705882404E-7</c:v>
                </c:pt>
                <c:pt idx="227">
                  <c:v>2.4167764705882418E-7</c:v>
                </c:pt>
                <c:pt idx="228">
                  <c:v>2.2948431372549075E-7</c:v>
                </c:pt>
                <c:pt idx="229">
                  <c:v>2.2558431372549077E-7</c:v>
                </c:pt>
                <c:pt idx="230">
                  <c:v>2.3152431372549071E-7</c:v>
                </c:pt>
                <c:pt idx="231">
                  <c:v>2.8501764705882388E-7</c:v>
                </c:pt>
                <c:pt idx="232">
                  <c:v>3.1448431372549099E-7</c:v>
                </c:pt>
                <c:pt idx="233">
                  <c:v>3.759643137254903E-7</c:v>
                </c:pt>
                <c:pt idx="234">
                  <c:v>4.374043137254904E-7</c:v>
                </c:pt>
                <c:pt idx="235">
                  <c:v>4.5317764705882398E-7</c:v>
                </c:pt>
                <c:pt idx="236">
                  <c:v>5.8053098039215691E-7</c:v>
                </c:pt>
                <c:pt idx="237">
                  <c:v>7.8812431372549052E-7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D0E0-4635-BC47-6E3634459A04}"/>
            </c:ext>
          </c:extLst>
        </c:ser>
        <c:ser>
          <c:idx val="7"/>
          <c:order val="1"/>
          <c:tx>
            <c:strRef>
              <c:f>Sheet1!$F$3</c:f>
              <c:strCache>
                <c:ptCount val="1"/>
                <c:pt idx="0">
                  <c:v>9 T</c:v>
                </c:pt>
              </c:strCache>
            </c:strRef>
          </c:tx>
          <c:spPr>
            <a:ln>
              <a:noFill/>
            </a:ln>
          </c:spPr>
          <c:marker>
            <c:symbol val="circle"/>
            <c:size val="3"/>
            <c:spPr>
              <a:noFill/>
              <a:ln w="3175">
                <a:solidFill>
                  <a:srgbClr val="FF00FF"/>
                </a:solidFill>
              </a:ln>
            </c:spPr>
          </c:marker>
          <c:xVal>
            <c:numRef>
              <c:f>Sheet1!$F$5:$F$481</c:f>
              <c:numCache>
                <c:formatCode>0.00E+00</c:formatCode>
                <c:ptCount val="477"/>
                <c:pt idx="0">
                  <c:v>7238.79</c:v>
                </c:pt>
                <c:pt idx="1">
                  <c:v>7268.76</c:v>
                </c:pt>
                <c:pt idx="2">
                  <c:v>7298.56</c:v>
                </c:pt>
                <c:pt idx="3">
                  <c:v>7328.59</c:v>
                </c:pt>
                <c:pt idx="4">
                  <c:v>7359.09</c:v>
                </c:pt>
                <c:pt idx="5">
                  <c:v>7389.35</c:v>
                </c:pt>
                <c:pt idx="6">
                  <c:v>7419.57</c:v>
                </c:pt>
                <c:pt idx="7">
                  <c:v>7450.84</c:v>
                </c:pt>
                <c:pt idx="8">
                  <c:v>7482.23</c:v>
                </c:pt>
                <c:pt idx="9">
                  <c:v>7513.21</c:v>
                </c:pt>
                <c:pt idx="10">
                  <c:v>7543.99</c:v>
                </c:pt>
                <c:pt idx="11">
                  <c:v>7575.16</c:v>
                </c:pt>
                <c:pt idx="12">
                  <c:v>7606.65</c:v>
                </c:pt>
                <c:pt idx="13">
                  <c:v>7637.65</c:v>
                </c:pt>
                <c:pt idx="14">
                  <c:v>7668.53</c:v>
                </c:pt>
                <c:pt idx="15">
                  <c:v>7698.87</c:v>
                </c:pt>
                <c:pt idx="16">
                  <c:v>7729.37</c:v>
                </c:pt>
                <c:pt idx="17">
                  <c:v>7759.99</c:v>
                </c:pt>
                <c:pt idx="18">
                  <c:v>7790.18</c:v>
                </c:pt>
                <c:pt idx="19">
                  <c:v>7820.32</c:v>
                </c:pt>
                <c:pt idx="20">
                  <c:v>7850.03</c:v>
                </c:pt>
                <c:pt idx="21">
                  <c:v>7879.69</c:v>
                </c:pt>
                <c:pt idx="22">
                  <c:v>7909.76</c:v>
                </c:pt>
                <c:pt idx="23">
                  <c:v>7939.42</c:v>
                </c:pt>
                <c:pt idx="24">
                  <c:v>7968.16</c:v>
                </c:pt>
                <c:pt idx="25">
                  <c:v>7996.73</c:v>
                </c:pt>
                <c:pt idx="26">
                  <c:v>8024.8</c:v>
                </c:pt>
                <c:pt idx="27">
                  <c:v>8052.97</c:v>
                </c:pt>
                <c:pt idx="28">
                  <c:v>8081.67</c:v>
                </c:pt>
                <c:pt idx="29">
                  <c:v>8110.68</c:v>
                </c:pt>
                <c:pt idx="30">
                  <c:v>8139.88</c:v>
                </c:pt>
                <c:pt idx="31">
                  <c:v>8168.92</c:v>
                </c:pt>
                <c:pt idx="32">
                  <c:v>8198.01</c:v>
                </c:pt>
                <c:pt idx="33">
                  <c:v>8227.06</c:v>
                </c:pt>
                <c:pt idx="34">
                  <c:v>8256.01</c:v>
                </c:pt>
                <c:pt idx="35">
                  <c:v>8284.92</c:v>
                </c:pt>
                <c:pt idx="36">
                  <c:v>8313.85</c:v>
                </c:pt>
                <c:pt idx="37">
                  <c:v>8342.94</c:v>
                </c:pt>
                <c:pt idx="38">
                  <c:v>8372.5499999999993</c:v>
                </c:pt>
                <c:pt idx="39">
                  <c:v>8402.42</c:v>
                </c:pt>
                <c:pt idx="40">
                  <c:v>8432.33</c:v>
                </c:pt>
                <c:pt idx="41">
                  <c:v>8461.92</c:v>
                </c:pt>
                <c:pt idx="42">
                  <c:v>8490.84</c:v>
                </c:pt>
                <c:pt idx="43">
                  <c:v>8520.01</c:v>
                </c:pt>
                <c:pt idx="44">
                  <c:v>8549.99</c:v>
                </c:pt>
                <c:pt idx="45">
                  <c:v>8582.06</c:v>
                </c:pt>
                <c:pt idx="46">
                  <c:v>8611.9699999999993</c:v>
                </c:pt>
                <c:pt idx="47">
                  <c:v>8640.6200000000008</c:v>
                </c:pt>
                <c:pt idx="48">
                  <c:v>8668.65</c:v>
                </c:pt>
                <c:pt idx="49">
                  <c:v>8697.3700000000008</c:v>
                </c:pt>
                <c:pt idx="50">
                  <c:v>8725.64</c:v>
                </c:pt>
                <c:pt idx="51">
                  <c:v>8753.83</c:v>
                </c:pt>
                <c:pt idx="52">
                  <c:v>8782.11</c:v>
                </c:pt>
                <c:pt idx="53">
                  <c:v>8810.44</c:v>
                </c:pt>
                <c:pt idx="54">
                  <c:v>8838.98</c:v>
                </c:pt>
                <c:pt idx="55">
                  <c:v>8868.5400000000009</c:v>
                </c:pt>
                <c:pt idx="56">
                  <c:v>8897.2199999999993</c:v>
                </c:pt>
                <c:pt idx="57">
                  <c:v>8925.81</c:v>
                </c:pt>
                <c:pt idx="58">
                  <c:v>8953.83</c:v>
                </c:pt>
                <c:pt idx="59">
                  <c:v>8981.81</c:v>
                </c:pt>
                <c:pt idx="60">
                  <c:v>9009.89</c:v>
                </c:pt>
                <c:pt idx="61">
                  <c:v>9037.35</c:v>
                </c:pt>
                <c:pt idx="62">
                  <c:v>9065.5499999999993</c:v>
                </c:pt>
                <c:pt idx="63">
                  <c:v>9093.69</c:v>
                </c:pt>
                <c:pt idx="64">
                  <c:v>9121.7099999999991</c:v>
                </c:pt>
                <c:pt idx="65">
                  <c:v>9149.7800000000007</c:v>
                </c:pt>
                <c:pt idx="66">
                  <c:v>9177.5499999999993</c:v>
                </c:pt>
                <c:pt idx="67">
                  <c:v>9204.49</c:v>
                </c:pt>
                <c:pt idx="68">
                  <c:v>9232.26</c:v>
                </c:pt>
                <c:pt idx="69">
                  <c:v>9260.07</c:v>
                </c:pt>
                <c:pt idx="70">
                  <c:v>9288.33</c:v>
                </c:pt>
                <c:pt idx="71">
                  <c:v>9316.26</c:v>
                </c:pt>
                <c:pt idx="72">
                  <c:v>9343.75</c:v>
                </c:pt>
                <c:pt idx="73">
                  <c:v>9371.33</c:v>
                </c:pt>
                <c:pt idx="74">
                  <c:v>9398.43</c:v>
                </c:pt>
                <c:pt idx="75">
                  <c:v>9426</c:v>
                </c:pt>
                <c:pt idx="76">
                  <c:v>9454.11</c:v>
                </c:pt>
                <c:pt idx="77">
                  <c:v>9481.5</c:v>
                </c:pt>
                <c:pt idx="78">
                  <c:v>9509.19</c:v>
                </c:pt>
                <c:pt idx="79">
                  <c:v>9536.7199999999993</c:v>
                </c:pt>
                <c:pt idx="80">
                  <c:v>9564.6299999999992</c:v>
                </c:pt>
                <c:pt idx="81">
                  <c:v>9592.58</c:v>
                </c:pt>
                <c:pt idx="82">
                  <c:v>9620.61</c:v>
                </c:pt>
                <c:pt idx="83">
                  <c:v>9647.51</c:v>
                </c:pt>
                <c:pt idx="84">
                  <c:v>9674.5400000000009</c:v>
                </c:pt>
                <c:pt idx="85">
                  <c:v>9701.94</c:v>
                </c:pt>
                <c:pt idx="86">
                  <c:v>9728.9500000000007</c:v>
                </c:pt>
                <c:pt idx="87">
                  <c:v>9756.14</c:v>
                </c:pt>
                <c:pt idx="88">
                  <c:v>9783.4</c:v>
                </c:pt>
                <c:pt idx="89">
                  <c:v>9811.2199999999993</c:v>
                </c:pt>
                <c:pt idx="90">
                  <c:v>9839.32</c:v>
                </c:pt>
                <c:pt idx="91">
                  <c:v>9867.01</c:v>
                </c:pt>
                <c:pt idx="92">
                  <c:v>9894.83</c:v>
                </c:pt>
                <c:pt idx="93">
                  <c:v>9923.25</c:v>
                </c:pt>
                <c:pt idx="94">
                  <c:v>9951.1</c:v>
                </c:pt>
                <c:pt idx="95">
                  <c:v>9978.48</c:v>
                </c:pt>
                <c:pt idx="96">
                  <c:v>10005.9</c:v>
                </c:pt>
                <c:pt idx="97">
                  <c:v>10033.5</c:v>
                </c:pt>
                <c:pt idx="98">
                  <c:v>10059.9</c:v>
                </c:pt>
                <c:pt idx="99">
                  <c:v>10086.700000000001</c:v>
                </c:pt>
                <c:pt idx="100">
                  <c:v>10113.4</c:v>
                </c:pt>
                <c:pt idx="101">
                  <c:v>10139.799999999999</c:v>
                </c:pt>
                <c:pt idx="102">
                  <c:v>10166.4</c:v>
                </c:pt>
                <c:pt idx="103">
                  <c:v>10193</c:v>
                </c:pt>
                <c:pt idx="104">
                  <c:v>10219.5</c:v>
                </c:pt>
                <c:pt idx="105">
                  <c:v>10245.9</c:v>
                </c:pt>
                <c:pt idx="106">
                  <c:v>10272.200000000001</c:v>
                </c:pt>
                <c:pt idx="107">
                  <c:v>10298.5</c:v>
                </c:pt>
                <c:pt idx="108">
                  <c:v>10324.5</c:v>
                </c:pt>
                <c:pt idx="109">
                  <c:v>10351.200000000001</c:v>
                </c:pt>
                <c:pt idx="110">
                  <c:v>10377.299999999999</c:v>
                </c:pt>
                <c:pt idx="111">
                  <c:v>10403.9</c:v>
                </c:pt>
                <c:pt idx="112">
                  <c:v>10430.799999999999</c:v>
                </c:pt>
                <c:pt idx="113">
                  <c:v>10457.799999999999</c:v>
                </c:pt>
                <c:pt idx="114">
                  <c:v>10484</c:v>
                </c:pt>
                <c:pt idx="115">
                  <c:v>10510.1</c:v>
                </c:pt>
                <c:pt idx="116">
                  <c:v>10536</c:v>
                </c:pt>
                <c:pt idx="117">
                  <c:v>10561.5</c:v>
                </c:pt>
                <c:pt idx="118">
                  <c:v>10587.1</c:v>
                </c:pt>
                <c:pt idx="119">
                  <c:v>10613.4</c:v>
                </c:pt>
                <c:pt idx="120">
                  <c:v>10639.6</c:v>
                </c:pt>
                <c:pt idx="121">
                  <c:v>10666.4</c:v>
                </c:pt>
                <c:pt idx="122">
                  <c:v>10692.5</c:v>
                </c:pt>
                <c:pt idx="123">
                  <c:v>10719.5</c:v>
                </c:pt>
                <c:pt idx="124">
                  <c:v>10745.6</c:v>
                </c:pt>
                <c:pt idx="125">
                  <c:v>10772.1</c:v>
                </c:pt>
                <c:pt idx="126">
                  <c:v>10798.4</c:v>
                </c:pt>
                <c:pt idx="127">
                  <c:v>10824.6</c:v>
                </c:pt>
                <c:pt idx="128">
                  <c:v>10850.2</c:v>
                </c:pt>
                <c:pt idx="129">
                  <c:v>10876</c:v>
                </c:pt>
                <c:pt idx="130">
                  <c:v>10901.6</c:v>
                </c:pt>
                <c:pt idx="131">
                  <c:v>10927.6</c:v>
                </c:pt>
                <c:pt idx="132">
                  <c:v>10953.2</c:v>
                </c:pt>
                <c:pt idx="133">
                  <c:v>10978.5</c:v>
                </c:pt>
                <c:pt idx="134">
                  <c:v>11003.6</c:v>
                </c:pt>
                <c:pt idx="135">
                  <c:v>11029</c:v>
                </c:pt>
                <c:pt idx="136">
                  <c:v>11054.8</c:v>
                </c:pt>
                <c:pt idx="137">
                  <c:v>11080.9</c:v>
                </c:pt>
                <c:pt idx="138">
                  <c:v>11107</c:v>
                </c:pt>
                <c:pt idx="139">
                  <c:v>11134.1</c:v>
                </c:pt>
                <c:pt idx="140">
                  <c:v>11160.4</c:v>
                </c:pt>
                <c:pt idx="141">
                  <c:v>11186.1</c:v>
                </c:pt>
                <c:pt idx="142">
                  <c:v>11211.3</c:v>
                </c:pt>
                <c:pt idx="143">
                  <c:v>11236.6</c:v>
                </c:pt>
                <c:pt idx="144">
                  <c:v>11261.7</c:v>
                </c:pt>
                <c:pt idx="145">
                  <c:v>11287.1</c:v>
                </c:pt>
                <c:pt idx="146">
                  <c:v>11312.8</c:v>
                </c:pt>
                <c:pt idx="147">
                  <c:v>11339.2</c:v>
                </c:pt>
                <c:pt idx="148">
                  <c:v>11365.5</c:v>
                </c:pt>
                <c:pt idx="149">
                  <c:v>11391.6</c:v>
                </c:pt>
                <c:pt idx="150">
                  <c:v>11416.7</c:v>
                </c:pt>
                <c:pt idx="151">
                  <c:v>11442</c:v>
                </c:pt>
                <c:pt idx="152">
                  <c:v>11467</c:v>
                </c:pt>
                <c:pt idx="153">
                  <c:v>11493.1</c:v>
                </c:pt>
                <c:pt idx="154">
                  <c:v>11519.3</c:v>
                </c:pt>
                <c:pt idx="155">
                  <c:v>11545.3</c:v>
                </c:pt>
                <c:pt idx="156">
                  <c:v>11570.7</c:v>
                </c:pt>
                <c:pt idx="157">
                  <c:v>11596.2</c:v>
                </c:pt>
                <c:pt idx="158">
                  <c:v>11621.6</c:v>
                </c:pt>
                <c:pt idx="159">
                  <c:v>11647.2</c:v>
                </c:pt>
                <c:pt idx="160">
                  <c:v>11672.4</c:v>
                </c:pt>
                <c:pt idx="161">
                  <c:v>11697.2</c:v>
                </c:pt>
                <c:pt idx="162">
                  <c:v>11722</c:v>
                </c:pt>
                <c:pt idx="163">
                  <c:v>11747.1</c:v>
                </c:pt>
                <c:pt idx="164">
                  <c:v>11773</c:v>
                </c:pt>
                <c:pt idx="165">
                  <c:v>11798</c:v>
                </c:pt>
                <c:pt idx="166">
                  <c:v>11822.4</c:v>
                </c:pt>
                <c:pt idx="167">
                  <c:v>11847.5</c:v>
                </c:pt>
                <c:pt idx="168">
                  <c:v>11871.9</c:v>
                </c:pt>
                <c:pt idx="169">
                  <c:v>11896.6</c:v>
                </c:pt>
                <c:pt idx="170">
                  <c:v>11921.4</c:v>
                </c:pt>
                <c:pt idx="171">
                  <c:v>11946</c:v>
                </c:pt>
                <c:pt idx="172">
                  <c:v>11969.7</c:v>
                </c:pt>
                <c:pt idx="173">
                  <c:v>11993.9</c:v>
                </c:pt>
                <c:pt idx="174">
                  <c:v>12017.9</c:v>
                </c:pt>
                <c:pt idx="175">
                  <c:v>12041.7</c:v>
                </c:pt>
                <c:pt idx="176">
                  <c:v>12065.5</c:v>
                </c:pt>
                <c:pt idx="177">
                  <c:v>12089.1</c:v>
                </c:pt>
                <c:pt idx="178">
                  <c:v>12113.8</c:v>
                </c:pt>
                <c:pt idx="179">
                  <c:v>12137.7</c:v>
                </c:pt>
                <c:pt idx="180">
                  <c:v>12161.7</c:v>
                </c:pt>
                <c:pt idx="181">
                  <c:v>12184.9</c:v>
                </c:pt>
                <c:pt idx="182">
                  <c:v>12208.5</c:v>
                </c:pt>
                <c:pt idx="183">
                  <c:v>12231.8</c:v>
                </c:pt>
                <c:pt idx="184">
                  <c:v>12255.9</c:v>
                </c:pt>
                <c:pt idx="185">
                  <c:v>12279.7</c:v>
                </c:pt>
                <c:pt idx="186">
                  <c:v>12303.8</c:v>
                </c:pt>
                <c:pt idx="187">
                  <c:v>12328</c:v>
                </c:pt>
                <c:pt idx="188">
                  <c:v>12352.3</c:v>
                </c:pt>
                <c:pt idx="189">
                  <c:v>12375.8</c:v>
                </c:pt>
                <c:pt idx="190">
                  <c:v>12398.8</c:v>
                </c:pt>
                <c:pt idx="191">
                  <c:v>12422.2</c:v>
                </c:pt>
                <c:pt idx="192">
                  <c:v>12445.9</c:v>
                </c:pt>
                <c:pt idx="193">
                  <c:v>12469.8</c:v>
                </c:pt>
                <c:pt idx="194">
                  <c:v>12494.4</c:v>
                </c:pt>
                <c:pt idx="195">
                  <c:v>12518.8</c:v>
                </c:pt>
                <c:pt idx="196">
                  <c:v>12543.1</c:v>
                </c:pt>
                <c:pt idx="197">
                  <c:v>12567.3</c:v>
                </c:pt>
                <c:pt idx="198">
                  <c:v>12591.1</c:v>
                </c:pt>
                <c:pt idx="199">
                  <c:v>12614.8</c:v>
                </c:pt>
                <c:pt idx="200">
                  <c:v>12637.5</c:v>
                </c:pt>
                <c:pt idx="201">
                  <c:v>12660.8</c:v>
                </c:pt>
                <c:pt idx="202">
                  <c:v>12684.2</c:v>
                </c:pt>
                <c:pt idx="203">
                  <c:v>12707.2</c:v>
                </c:pt>
                <c:pt idx="204">
                  <c:v>12729.9</c:v>
                </c:pt>
                <c:pt idx="205">
                  <c:v>12752.3</c:v>
                </c:pt>
                <c:pt idx="206">
                  <c:v>12775.2</c:v>
                </c:pt>
                <c:pt idx="207">
                  <c:v>12798</c:v>
                </c:pt>
                <c:pt idx="208">
                  <c:v>12820.8</c:v>
                </c:pt>
                <c:pt idx="209">
                  <c:v>12843.7</c:v>
                </c:pt>
                <c:pt idx="210">
                  <c:v>12866.8</c:v>
                </c:pt>
                <c:pt idx="211">
                  <c:v>12888.8</c:v>
                </c:pt>
                <c:pt idx="212">
                  <c:v>12911.8</c:v>
                </c:pt>
                <c:pt idx="213">
                  <c:v>12934.4</c:v>
                </c:pt>
                <c:pt idx="214">
                  <c:v>12956.6</c:v>
                </c:pt>
                <c:pt idx="215">
                  <c:v>12979</c:v>
                </c:pt>
                <c:pt idx="216">
                  <c:v>13001.6</c:v>
                </c:pt>
                <c:pt idx="217">
                  <c:v>13023.8</c:v>
                </c:pt>
                <c:pt idx="218">
                  <c:v>13046.3</c:v>
                </c:pt>
                <c:pt idx="219">
                  <c:v>13068.8</c:v>
                </c:pt>
                <c:pt idx="220">
                  <c:v>13091.3</c:v>
                </c:pt>
                <c:pt idx="221">
                  <c:v>13113</c:v>
                </c:pt>
                <c:pt idx="222">
                  <c:v>13134.6</c:v>
                </c:pt>
              </c:numCache>
            </c:numRef>
          </c:xVal>
          <c:yVal>
            <c:numRef>
              <c:f>Sheet1!$G$5:$G$481</c:f>
              <c:numCache>
                <c:formatCode>0.00E+00</c:formatCode>
                <c:ptCount val="477"/>
                <c:pt idx="0">
                  <c:v>2.9868514851484818E-8</c:v>
                </c:pt>
                <c:pt idx="1">
                  <c:v>1.1841848184818381E-8</c:v>
                </c:pt>
                <c:pt idx="2">
                  <c:v>2.0561848184818526E-8</c:v>
                </c:pt>
                <c:pt idx="3">
                  <c:v>3.6415181518151389E-8</c:v>
                </c:pt>
                <c:pt idx="4">
                  <c:v>5.2915181518151874E-8</c:v>
                </c:pt>
                <c:pt idx="5">
                  <c:v>5.034184818481832E-8</c:v>
                </c:pt>
                <c:pt idx="6">
                  <c:v>4.6041848184818381E-8</c:v>
                </c:pt>
                <c:pt idx="7">
                  <c:v>4.9675181518151999E-8</c:v>
                </c:pt>
                <c:pt idx="8">
                  <c:v>3.9448514851485497E-8</c:v>
                </c:pt>
                <c:pt idx="9">
                  <c:v>-2.2381518151817743E-9</c:v>
                </c:pt>
                <c:pt idx="10">
                  <c:v>-2.331485148515312E-9</c:v>
                </c:pt>
                <c:pt idx="11">
                  <c:v>-5.5848184818485514E-9</c:v>
                </c:pt>
                <c:pt idx="12">
                  <c:v>2.6781848184818161E-8</c:v>
                </c:pt>
                <c:pt idx="13">
                  <c:v>7.6588514851485173E-8</c:v>
                </c:pt>
                <c:pt idx="14">
                  <c:v>6.8748514851485137E-8</c:v>
                </c:pt>
                <c:pt idx="15">
                  <c:v>3.7881848184818558E-8</c:v>
                </c:pt>
                <c:pt idx="16">
                  <c:v>4.4285148514850542E-9</c:v>
                </c:pt>
                <c:pt idx="17">
                  <c:v>-2.0718151815181639E-8</c:v>
                </c:pt>
                <c:pt idx="18">
                  <c:v>-1.4871485148515252E-8</c:v>
                </c:pt>
                <c:pt idx="19">
                  <c:v>2.5218481848187246E-9</c:v>
                </c:pt>
                <c:pt idx="20">
                  <c:v>2.7861848184818724E-8</c:v>
                </c:pt>
                <c:pt idx="21">
                  <c:v>3.7495181518151945E-8</c:v>
                </c:pt>
                <c:pt idx="22">
                  <c:v>6.9101848184818801E-8</c:v>
                </c:pt>
                <c:pt idx="23">
                  <c:v>4.8808514851485238E-8</c:v>
                </c:pt>
                <c:pt idx="24">
                  <c:v>1.2775181518151953E-8</c:v>
                </c:pt>
                <c:pt idx="25">
                  <c:v>2.1085148514853886E-9</c:v>
                </c:pt>
                <c:pt idx="26">
                  <c:v>-2.3864818481847977E-8</c:v>
                </c:pt>
                <c:pt idx="27">
                  <c:v>4.2951815181514286E-9</c:v>
                </c:pt>
                <c:pt idx="28">
                  <c:v>3.172851485148483E-8</c:v>
                </c:pt>
                <c:pt idx="29">
                  <c:v>4.3855181518151434E-8</c:v>
                </c:pt>
                <c:pt idx="30">
                  <c:v>5.5695181518152101E-8</c:v>
                </c:pt>
                <c:pt idx="31">
                  <c:v>3.9681848184818892E-8</c:v>
                </c:pt>
                <c:pt idx="32">
                  <c:v>2.4108514851484838E-8</c:v>
                </c:pt>
                <c:pt idx="33">
                  <c:v>-6.5514851485150786E-9</c:v>
                </c:pt>
                <c:pt idx="34">
                  <c:v>-4.3884818481848053E-8</c:v>
                </c:pt>
                <c:pt idx="35">
                  <c:v>-3.2351485148514729E-8</c:v>
                </c:pt>
                <c:pt idx="36">
                  <c:v>-2.2514851485151365E-9</c:v>
                </c:pt>
                <c:pt idx="37">
                  <c:v>2.360184818481887E-8</c:v>
                </c:pt>
                <c:pt idx="38">
                  <c:v>3.6895181518151536E-8</c:v>
                </c:pt>
                <c:pt idx="39">
                  <c:v>4.6795181518152008E-8</c:v>
                </c:pt>
                <c:pt idx="40">
                  <c:v>1.8888514851484686E-8</c:v>
                </c:pt>
                <c:pt idx="41">
                  <c:v>-1.9704818481847889E-8</c:v>
                </c:pt>
                <c:pt idx="42">
                  <c:v>-4.1344818481848356E-8</c:v>
                </c:pt>
                <c:pt idx="43">
                  <c:v>-2.8118151815181599E-8</c:v>
                </c:pt>
                <c:pt idx="44">
                  <c:v>-7.7448184818478665E-9</c:v>
                </c:pt>
                <c:pt idx="45">
                  <c:v>2.3008514851484686E-8</c:v>
                </c:pt>
                <c:pt idx="46">
                  <c:v>4.9788514851485132E-8</c:v>
                </c:pt>
                <c:pt idx="47">
                  <c:v>3.9948514851485237E-8</c:v>
                </c:pt>
                <c:pt idx="48">
                  <c:v>3.2275181518151796E-8</c:v>
                </c:pt>
                <c:pt idx="49">
                  <c:v>1.3201848184818653E-8</c:v>
                </c:pt>
                <c:pt idx="50">
                  <c:v>-3.6458151815181365E-8</c:v>
                </c:pt>
                <c:pt idx="51">
                  <c:v>-5.2218151815181593E-8</c:v>
                </c:pt>
                <c:pt idx="52">
                  <c:v>-2.7918151815181161E-8</c:v>
                </c:pt>
                <c:pt idx="53">
                  <c:v>-6.6381518151814832E-9</c:v>
                </c:pt>
                <c:pt idx="54">
                  <c:v>2.9321848184818762E-8</c:v>
                </c:pt>
                <c:pt idx="55">
                  <c:v>3.5388514851485181E-8</c:v>
                </c:pt>
                <c:pt idx="56">
                  <c:v>2.7508514851485067E-8</c:v>
                </c:pt>
                <c:pt idx="57">
                  <c:v>-1.6698151815181405E-8</c:v>
                </c:pt>
                <c:pt idx="58">
                  <c:v>-5.3338151815181335E-8</c:v>
                </c:pt>
                <c:pt idx="59">
                  <c:v>-4.7764818481848429E-8</c:v>
                </c:pt>
                <c:pt idx="60">
                  <c:v>-3.3011485148514822E-8</c:v>
                </c:pt>
                <c:pt idx="61">
                  <c:v>-9.5848184818482869E-9</c:v>
                </c:pt>
                <c:pt idx="62">
                  <c:v>9.2184818481883034E-10</c:v>
                </c:pt>
                <c:pt idx="63">
                  <c:v>4.2885148514851991E-9</c:v>
                </c:pt>
                <c:pt idx="64">
                  <c:v>1.5015181518151445E-8</c:v>
                </c:pt>
                <c:pt idx="65">
                  <c:v>3.5085148514848444E-9</c:v>
                </c:pt>
                <c:pt idx="66">
                  <c:v>-4.2658151815181407E-8</c:v>
                </c:pt>
                <c:pt idx="67">
                  <c:v>-7.2418151815181609E-8</c:v>
                </c:pt>
                <c:pt idx="68">
                  <c:v>-4.7484818481847814E-8</c:v>
                </c:pt>
                <c:pt idx="69">
                  <c:v>-3.0944818481848144E-8</c:v>
                </c:pt>
                <c:pt idx="70">
                  <c:v>-2.6938151815181274E-8</c:v>
                </c:pt>
                <c:pt idx="71">
                  <c:v>-2.5314851485148473E-9</c:v>
                </c:pt>
                <c:pt idx="72">
                  <c:v>-6.5148514851524233E-10</c:v>
                </c:pt>
                <c:pt idx="73">
                  <c:v>-1.2704818481847901E-8</c:v>
                </c:pt>
                <c:pt idx="74">
                  <c:v>-1.7504818481848488E-8</c:v>
                </c:pt>
                <c:pt idx="75">
                  <c:v>-3.3031485148515315E-8</c:v>
                </c:pt>
                <c:pt idx="76">
                  <c:v>-3.0471485148515125E-8</c:v>
                </c:pt>
                <c:pt idx="77">
                  <c:v>-3.490481848184779E-8</c:v>
                </c:pt>
                <c:pt idx="78">
                  <c:v>-1.0024818481848347E-8</c:v>
                </c:pt>
                <c:pt idx="79">
                  <c:v>-6.5848184818480334E-9</c:v>
                </c:pt>
                <c:pt idx="80">
                  <c:v>-1.868481848184791E-8</c:v>
                </c:pt>
                <c:pt idx="81">
                  <c:v>-3.3504818481848333E-8</c:v>
                </c:pt>
                <c:pt idx="82">
                  <c:v>-4.4524818481848554E-8</c:v>
                </c:pt>
                <c:pt idx="83">
                  <c:v>-5.7744818481848179E-8</c:v>
                </c:pt>
                <c:pt idx="84">
                  <c:v>-3.6031485148514667E-8</c:v>
                </c:pt>
                <c:pt idx="85">
                  <c:v>-1.9244818481848237E-8</c:v>
                </c:pt>
                <c:pt idx="86">
                  <c:v>3.2851485148555127E-10</c:v>
                </c:pt>
                <c:pt idx="87">
                  <c:v>-2.1781518151811909E-9</c:v>
                </c:pt>
                <c:pt idx="88">
                  <c:v>2.2218481848185185E-9</c:v>
                </c:pt>
                <c:pt idx="89">
                  <c:v>-6.5181518151812206E-9</c:v>
                </c:pt>
                <c:pt idx="90">
                  <c:v>-1.9258151815181598E-8</c:v>
                </c:pt>
                <c:pt idx="91">
                  <c:v>-4.3911485148514781E-8</c:v>
                </c:pt>
                <c:pt idx="92">
                  <c:v>-6.0044818481848252E-8</c:v>
                </c:pt>
                <c:pt idx="93">
                  <c:v>-3.969815181518124E-8</c:v>
                </c:pt>
                <c:pt idx="94">
                  <c:v>-1.5744818481848243E-8</c:v>
                </c:pt>
                <c:pt idx="95">
                  <c:v>1.0301848184818165E-8</c:v>
                </c:pt>
                <c:pt idx="96">
                  <c:v>1.8768514851485328E-8</c:v>
                </c:pt>
                <c:pt idx="97">
                  <c:v>1.2668514851485053E-8</c:v>
                </c:pt>
                <c:pt idx="98">
                  <c:v>-7.7815181518173496E-10</c:v>
                </c:pt>
                <c:pt idx="99">
                  <c:v>-3.9904818481847908E-8</c:v>
                </c:pt>
                <c:pt idx="100">
                  <c:v>-5.4404818481848534E-8</c:v>
                </c:pt>
                <c:pt idx="101">
                  <c:v>-3.1584818481848638E-8</c:v>
                </c:pt>
                <c:pt idx="102">
                  <c:v>-8.5148514851477739E-10</c:v>
                </c:pt>
                <c:pt idx="103">
                  <c:v>2.0868514851484963E-8</c:v>
                </c:pt>
                <c:pt idx="104">
                  <c:v>1.1068514851485158E-8</c:v>
                </c:pt>
                <c:pt idx="105">
                  <c:v>5.0218481848183338E-9</c:v>
                </c:pt>
                <c:pt idx="106">
                  <c:v>5.5618481848181628E-9</c:v>
                </c:pt>
                <c:pt idx="107">
                  <c:v>-7.5114851485144731E-9</c:v>
                </c:pt>
                <c:pt idx="108">
                  <c:v>-3.2104818481847977E-8</c:v>
                </c:pt>
                <c:pt idx="109">
                  <c:v>-6.1211485148515214E-8</c:v>
                </c:pt>
                <c:pt idx="110">
                  <c:v>-3.2971485148514737E-8</c:v>
                </c:pt>
                <c:pt idx="111">
                  <c:v>1.9668514851485041E-8</c:v>
                </c:pt>
                <c:pt idx="112">
                  <c:v>4.1341848184818465E-8</c:v>
                </c:pt>
                <c:pt idx="113">
                  <c:v>4.4161848184818777E-8</c:v>
                </c:pt>
                <c:pt idx="114">
                  <c:v>3.1508514851484805E-8</c:v>
                </c:pt>
                <c:pt idx="115">
                  <c:v>2.7351815181516221E-9</c:v>
                </c:pt>
                <c:pt idx="116">
                  <c:v>-5.7444818481847971E-8</c:v>
                </c:pt>
                <c:pt idx="117">
                  <c:v>-4.9191485148514614E-8</c:v>
                </c:pt>
                <c:pt idx="118">
                  <c:v>-2.4278151815181311E-8</c:v>
                </c:pt>
                <c:pt idx="119">
                  <c:v>1.1055181518151796E-8</c:v>
                </c:pt>
                <c:pt idx="120">
                  <c:v>7.3295181518151842E-8</c:v>
                </c:pt>
                <c:pt idx="121">
                  <c:v>4.7761848184818538E-8</c:v>
                </c:pt>
                <c:pt idx="122">
                  <c:v>2.0681848184818791E-8</c:v>
                </c:pt>
                <c:pt idx="123">
                  <c:v>-4.2781518151817296E-9</c:v>
                </c:pt>
                <c:pt idx="124">
                  <c:v>-4.2491485148514825E-8</c:v>
                </c:pt>
                <c:pt idx="125">
                  <c:v>-4.3891485148515188E-8</c:v>
                </c:pt>
                <c:pt idx="126">
                  <c:v>-1.2578151815181407E-8</c:v>
                </c:pt>
                <c:pt idx="127">
                  <c:v>-1.160481848184865E-8</c:v>
                </c:pt>
                <c:pt idx="128">
                  <c:v>1.1008514851485479E-8</c:v>
                </c:pt>
                <c:pt idx="129">
                  <c:v>3.259518151815159E-8</c:v>
                </c:pt>
                <c:pt idx="130">
                  <c:v>2.3621848184818459E-8</c:v>
                </c:pt>
                <c:pt idx="131">
                  <c:v>1.1728514851485249E-8</c:v>
                </c:pt>
                <c:pt idx="132">
                  <c:v>-2.761815181518186E-8</c:v>
                </c:pt>
                <c:pt idx="133">
                  <c:v>-3.9198151815181501E-8</c:v>
                </c:pt>
                <c:pt idx="134">
                  <c:v>-4.2464818481848104E-8</c:v>
                </c:pt>
                <c:pt idx="135">
                  <c:v>-1.4318151815181156E-8</c:v>
                </c:pt>
                <c:pt idx="136">
                  <c:v>3.3975181518151454E-8</c:v>
                </c:pt>
                <c:pt idx="137">
                  <c:v>6.8301848184818847E-8</c:v>
                </c:pt>
                <c:pt idx="138">
                  <c:v>5.4315181518152237E-8</c:v>
                </c:pt>
                <c:pt idx="139">
                  <c:v>3.1555181518152026E-8</c:v>
                </c:pt>
                <c:pt idx="140">
                  <c:v>1.0361848184818749E-8</c:v>
                </c:pt>
                <c:pt idx="141">
                  <c:v>-1.4991485148514612E-8</c:v>
                </c:pt>
                <c:pt idx="142">
                  <c:v>-2.8631485148514703E-8</c:v>
                </c:pt>
                <c:pt idx="143">
                  <c:v>-1.9824818481848154E-8</c:v>
                </c:pt>
                <c:pt idx="144">
                  <c:v>-9.664818481848462E-9</c:v>
                </c:pt>
                <c:pt idx="145">
                  <c:v>3.5455181518151994E-8</c:v>
                </c:pt>
                <c:pt idx="146">
                  <c:v>5.5328514851485081E-8</c:v>
                </c:pt>
                <c:pt idx="147">
                  <c:v>2.7661848184818285E-8</c:v>
                </c:pt>
                <c:pt idx="148">
                  <c:v>-1.1084818481848413E-8</c:v>
                </c:pt>
                <c:pt idx="149">
                  <c:v>-4.0504818481848323E-8</c:v>
                </c:pt>
                <c:pt idx="150">
                  <c:v>-5.1598151815181585E-8</c:v>
                </c:pt>
                <c:pt idx="151">
                  <c:v>-4.0371485148514698E-8</c:v>
                </c:pt>
                <c:pt idx="152">
                  <c:v>-2.2711485148515276E-8</c:v>
                </c:pt>
                <c:pt idx="153">
                  <c:v>2.118851485148476E-8</c:v>
                </c:pt>
                <c:pt idx="154">
                  <c:v>3.9721848184818077E-8</c:v>
                </c:pt>
                <c:pt idx="155">
                  <c:v>2.643518151815164E-8</c:v>
                </c:pt>
                <c:pt idx="156">
                  <c:v>3.6285148514851075E-9</c:v>
                </c:pt>
                <c:pt idx="157">
                  <c:v>-2.6998151815181855E-8</c:v>
                </c:pt>
                <c:pt idx="158">
                  <c:v>-3.7964818481848626E-8</c:v>
                </c:pt>
                <c:pt idx="159">
                  <c:v>-1.8144818481848082E-8</c:v>
                </c:pt>
                <c:pt idx="160">
                  <c:v>-3.1238151815181216E-8</c:v>
                </c:pt>
                <c:pt idx="161">
                  <c:v>2.0351815181514426E-9</c:v>
                </c:pt>
                <c:pt idx="162">
                  <c:v>3.060184818481886E-8</c:v>
                </c:pt>
                <c:pt idx="163">
                  <c:v>2.469518151815189E-8</c:v>
                </c:pt>
                <c:pt idx="164">
                  <c:v>2.7535181518151792E-8</c:v>
                </c:pt>
                <c:pt idx="165">
                  <c:v>-1.2314851485151589E-9</c:v>
                </c:pt>
                <c:pt idx="166">
                  <c:v>-4.4184818481848261E-8</c:v>
                </c:pt>
                <c:pt idx="167">
                  <c:v>-5.685148514851469E-8</c:v>
                </c:pt>
                <c:pt idx="168">
                  <c:v>-3.8964818481848106E-8</c:v>
                </c:pt>
                <c:pt idx="169">
                  <c:v>-1.2211485148515293E-8</c:v>
                </c:pt>
                <c:pt idx="170">
                  <c:v>1.8268514851484681E-8</c:v>
                </c:pt>
                <c:pt idx="171">
                  <c:v>3.7881848184818558E-8</c:v>
                </c:pt>
                <c:pt idx="172">
                  <c:v>8.0085148514852251E-9</c:v>
                </c:pt>
                <c:pt idx="173">
                  <c:v>-1.3064818481847786E-8</c:v>
                </c:pt>
                <c:pt idx="174">
                  <c:v>-1.2011485148514854E-8</c:v>
                </c:pt>
                <c:pt idx="175">
                  <c:v>-3.2678151815181658E-8</c:v>
                </c:pt>
                <c:pt idx="176">
                  <c:v>-3.669148514851476E-8</c:v>
                </c:pt>
                <c:pt idx="177">
                  <c:v>-2.4398151815181577E-8</c:v>
                </c:pt>
                <c:pt idx="178">
                  <c:v>8.90184818481871E-9</c:v>
                </c:pt>
                <c:pt idx="179">
                  <c:v>1.9788514851485306E-8</c:v>
                </c:pt>
                <c:pt idx="180">
                  <c:v>-8.9148514851486503E-10</c:v>
                </c:pt>
                <c:pt idx="181">
                  <c:v>-1.3618151815181881E-8</c:v>
                </c:pt>
                <c:pt idx="182">
                  <c:v>-2.731148514851452E-8</c:v>
                </c:pt>
                <c:pt idx="183">
                  <c:v>-4.1658151815181928E-8</c:v>
                </c:pt>
                <c:pt idx="184">
                  <c:v>-7.2884818481848399E-8</c:v>
                </c:pt>
                <c:pt idx="185">
                  <c:v>-3.6931485148515284E-8</c:v>
                </c:pt>
                <c:pt idx="186">
                  <c:v>1.5615181518151854E-8</c:v>
                </c:pt>
                <c:pt idx="187">
                  <c:v>2.8035181518151531E-8</c:v>
                </c:pt>
                <c:pt idx="188">
                  <c:v>1.270851485148514E-8</c:v>
                </c:pt>
                <c:pt idx="189">
                  <c:v>8.4851485148488453E-10</c:v>
                </c:pt>
                <c:pt idx="190">
                  <c:v>-1.2591485148514771E-8</c:v>
                </c:pt>
                <c:pt idx="191">
                  <c:v>-3.5204818481847998E-8</c:v>
                </c:pt>
                <c:pt idx="192">
                  <c:v>-2.3518151815181452E-8</c:v>
                </c:pt>
                <c:pt idx="193">
                  <c:v>-1.4791485148515077E-8</c:v>
                </c:pt>
                <c:pt idx="194">
                  <c:v>-8.738151815181119E-9</c:v>
                </c:pt>
                <c:pt idx="195">
                  <c:v>3.6248514851484807E-8</c:v>
                </c:pt>
                <c:pt idx="196">
                  <c:v>3.7155181518151652E-8</c:v>
                </c:pt>
                <c:pt idx="197">
                  <c:v>3.3128514851485193E-8</c:v>
                </c:pt>
                <c:pt idx="198">
                  <c:v>-3.3981518151816073E-9</c:v>
                </c:pt>
                <c:pt idx="199">
                  <c:v>-2.0571485148514649E-8</c:v>
                </c:pt>
                <c:pt idx="200">
                  <c:v>1.9681848184818405E-8</c:v>
                </c:pt>
                <c:pt idx="201">
                  <c:v>5.1518151815172378E-10</c:v>
                </c:pt>
                <c:pt idx="202">
                  <c:v>2.0928514851485547E-8</c:v>
                </c:pt>
                <c:pt idx="203">
                  <c:v>6.900851485148526E-8</c:v>
                </c:pt>
                <c:pt idx="204">
                  <c:v>6.9015181518151489E-8</c:v>
                </c:pt>
                <c:pt idx="205">
                  <c:v>4.8935181518151735E-8</c:v>
                </c:pt>
                <c:pt idx="206">
                  <c:v>4.7041848184818767E-8</c:v>
                </c:pt>
                <c:pt idx="207">
                  <c:v>2.9288514851484905E-8</c:v>
                </c:pt>
                <c:pt idx="208">
                  <c:v>1.9741848184818083E-8</c:v>
                </c:pt>
                <c:pt idx="209">
                  <c:v>6.6648514851485509E-8</c:v>
                </c:pt>
                <c:pt idx="210">
                  <c:v>9.7441848184818153E-8</c:v>
                </c:pt>
                <c:pt idx="211">
                  <c:v>1.466151815181518E-7</c:v>
                </c:pt>
                <c:pt idx="212">
                  <c:v>1.8886184818481848E-7</c:v>
                </c:pt>
                <c:pt idx="213">
                  <c:v>1.8527518151815207E-7</c:v>
                </c:pt>
                <c:pt idx="214">
                  <c:v>2.4410184818481851E-7</c:v>
                </c:pt>
                <c:pt idx="215">
                  <c:v>1.445885148514852E-7</c:v>
                </c:pt>
                <c:pt idx="216">
                  <c:v>8.6535181518151966E-8</c:v>
                </c:pt>
                <c:pt idx="217">
                  <c:v>1.013818481848182E-7</c:v>
                </c:pt>
                <c:pt idx="218">
                  <c:v>1.0982184818481864E-7</c:v>
                </c:pt>
                <c:pt idx="219">
                  <c:v>1.5454184818481821E-7</c:v>
                </c:pt>
                <c:pt idx="220">
                  <c:v>1.9369518151815203E-7</c:v>
                </c:pt>
                <c:pt idx="221">
                  <c:v>2.1825518151815167E-7</c:v>
                </c:pt>
                <c:pt idx="222">
                  <c:v>2.6090851485148546E-7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D0E0-4635-BC47-6E3634459A04}"/>
            </c:ext>
          </c:extLst>
        </c:ser>
        <c:ser>
          <c:idx val="6"/>
          <c:order val="2"/>
          <c:tx>
            <c:strRef>
              <c:f>Sheet1!$I$3</c:f>
              <c:strCache>
                <c:ptCount val="1"/>
                <c:pt idx="0">
                  <c:v>10 T</c:v>
                </c:pt>
              </c:strCache>
            </c:strRef>
          </c:tx>
          <c:spPr>
            <a:ln>
              <a:noFill/>
            </a:ln>
          </c:spPr>
          <c:marker>
            <c:symbol val="triangle"/>
            <c:size val="3"/>
            <c:spPr>
              <a:noFill/>
              <a:ln>
                <a:solidFill>
                  <a:srgbClr val="FFC000"/>
                </a:solidFill>
              </a:ln>
            </c:spPr>
          </c:marker>
          <c:xVal>
            <c:numRef>
              <c:f>Sheet1!$I$5:$I$481</c:f>
              <c:numCache>
                <c:formatCode>0.00E+00</c:formatCode>
                <c:ptCount val="477"/>
                <c:pt idx="0">
                  <c:v>7274.03</c:v>
                </c:pt>
                <c:pt idx="1">
                  <c:v>7305.84</c:v>
                </c:pt>
                <c:pt idx="2">
                  <c:v>7339.02</c:v>
                </c:pt>
                <c:pt idx="3">
                  <c:v>7370.41</c:v>
                </c:pt>
                <c:pt idx="4">
                  <c:v>7401.04</c:v>
                </c:pt>
                <c:pt idx="5">
                  <c:v>7432.44</c:v>
                </c:pt>
                <c:pt idx="6">
                  <c:v>7470.75</c:v>
                </c:pt>
                <c:pt idx="7">
                  <c:v>7502.17</c:v>
                </c:pt>
                <c:pt idx="8">
                  <c:v>7533.75</c:v>
                </c:pt>
                <c:pt idx="9">
                  <c:v>7564.4</c:v>
                </c:pt>
                <c:pt idx="10">
                  <c:v>7595.58</c:v>
                </c:pt>
                <c:pt idx="11">
                  <c:v>7628.6</c:v>
                </c:pt>
                <c:pt idx="12">
                  <c:v>7660.34</c:v>
                </c:pt>
                <c:pt idx="13">
                  <c:v>7692.72</c:v>
                </c:pt>
                <c:pt idx="14">
                  <c:v>7725.02</c:v>
                </c:pt>
                <c:pt idx="15">
                  <c:v>7756.74</c:v>
                </c:pt>
                <c:pt idx="16">
                  <c:v>7788.01</c:v>
                </c:pt>
                <c:pt idx="17">
                  <c:v>7818.96</c:v>
                </c:pt>
                <c:pt idx="18">
                  <c:v>7849.8</c:v>
                </c:pt>
                <c:pt idx="19">
                  <c:v>7881.52</c:v>
                </c:pt>
                <c:pt idx="20">
                  <c:v>7912.01</c:v>
                </c:pt>
                <c:pt idx="21">
                  <c:v>7942.75</c:v>
                </c:pt>
                <c:pt idx="22">
                  <c:v>7974.14</c:v>
                </c:pt>
                <c:pt idx="23">
                  <c:v>8005.06</c:v>
                </c:pt>
                <c:pt idx="24">
                  <c:v>8034.93</c:v>
                </c:pt>
                <c:pt idx="25">
                  <c:v>8065.78</c:v>
                </c:pt>
                <c:pt idx="26">
                  <c:v>8095.37</c:v>
                </c:pt>
                <c:pt idx="27">
                  <c:v>8125.88</c:v>
                </c:pt>
                <c:pt idx="28">
                  <c:v>8155.86</c:v>
                </c:pt>
                <c:pt idx="29">
                  <c:v>8186.14</c:v>
                </c:pt>
                <c:pt idx="30">
                  <c:v>8217.14</c:v>
                </c:pt>
                <c:pt idx="31">
                  <c:v>8248.7999999999993</c:v>
                </c:pt>
                <c:pt idx="32">
                  <c:v>8279.5</c:v>
                </c:pt>
                <c:pt idx="33">
                  <c:v>8309.91</c:v>
                </c:pt>
                <c:pt idx="34">
                  <c:v>8339.8799999999992</c:v>
                </c:pt>
                <c:pt idx="35">
                  <c:v>8369.67</c:v>
                </c:pt>
                <c:pt idx="36">
                  <c:v>8399.33</c:v>
                </c:pt>
                <c:pt idx="37">
                  <c:v>8429.0499999999993</c:v>
                </c:pt>
                <c:pt idx="38">
                  <c:v>8458.4699999999993</c:v>
                </c:pt>
                <c:pt idx="39">
                  <c:v>8488.5400000000009</c:v>
                </c:pt>
                <c:pt idx="40">
                  <c:v>8518.68</c:v>
                </c:pt>
                <c:pt idx="41">
                  <c:v>8548.41</c:v>
                </c:pt>
                <c:pt idx="42">
                  <c:v>8578.32</c:v>
                </c:pt>
                <c:pt idx="43">
                  <c:v>8607.85</c:v>
                </c:pt>
                <c:pt idx="44">
                  <c:v>8637.2000000000007</c:v>
                </c:pt>
                <c:pt idx="45">
                  <c:v>8667.23</c:v>
                </c:pt>
                <c:pt idx="46">
                  <c:v>8696.69</c:v>
                </c:pt>
                <c:pt idx="47">
                  <c:v>8726.49</c:v>
                </c:pt>
                <c:pt idx="48">
                  <c:v>8755.5</c:v>
                </c:pt>
                <c:pt idx="49">
                  <c:v>8785.24</c:v>
                </c:pt>
                <c:pt idx="50">
                  <c:v>8814.68</c:v>
                </c:pt>
                <c:pt idx="51">
                  <c:v>8843.6200000000008</c:v>
                </c:pt>
                <c:pt idx="52">
                  <c:v>8873.7800000000007</c:v>
                </c:pt>
                <c:pt idx="53">
                  <c:v>8902.8799999999992</c:v>
                </c:pt>
                <c:pt idx="54">
                  <c:v>8932.27</c:v>
                </c:pt>
                <c:pt idx="55">
                  <c:v>8962.0499999999993</c:v>
                </c:pt>
                <c:pt idx="56">
                  <c:v>8991.9500000000007</c:v>
                </c:pt>
                <c:pt idx="57">
                  <c:v>9021.4599999999991</c:v>
                </c:pt>
                <c:pt idx="58">
                  <c:v>9049.65</c:v>
                </c:pt>
                <c:pt idx="59">
                  <c:v>9078.6200000000008</c:v>
                </c:pt>
                <c:pt idx="60">
                  <c:v>9107.2800000000007</c:v>
                </c:pt>
                <c:pt idx="61">
                  <c:v>9136.07</c:v>
                </c:pt>
                <c:pt idx="62">
                  <c:v>9165.42</c:v>
                </c:pt>
                <c:pt idx="63">
                  <c:v>9195.08</c:v>
                </c:pt>
                <c:pt idx="64">
                  <c:v>9224.2800000000007</c:v>
                </c:pt>
                <c:pt idx="65">
                  <c:v>9253.25</c:v>
                </c:pt>
                <c:pt idx="66">
                  <c:v>9281.66</c:v>
                </c:pt>
                <c:pt idx="67">
                  <c:v>9310.26</c:v>
                </c:pt>
                <c:pt idx="68">
                  <c:v>9338.98</c:v>
                </c:pt>
                <c:pt idx="69">
                  <c:v>9367.41</c:v>
                </c:pt>
                <c:pt idx="70">
                  <c:v>9396.1200000000008</c:v>
                </c:pt>
                <c:pt idx="71">
                  <c:v>9425.0400000000009</c:v>
                </c:pt>
                <c:pt idx="72">
                  <c:v>9453.84</c:v>
                </c:pt>
                <c:pt idx="73">
                  <c:v>9482.9699999999993</c:v>
                </c:pt>
                <c:pt idx="74">
                  <c:v>9511.24</c:v>
                </c:pt>
                <c:pt idx="75">
                  <c:v>9539.61</c:v>
                </c:pt>
                <c:pt idx="76">
                  <c:v>9568.19</c:v>
                </c:pt>
                <c:pt idx="77">
                  <c:v>9598.8799999999992</c:v>
                </c:pt>
                <c:pt idx="78">
                  <c:v>9627.98</c:v>
                </c:pt>
                <c:pt idx="79">
                  <c:v>9657.07</c:v>
                </c:pt>
                <c:pt idx="80">
                  <c:v>9685.7099999999991</c:v>
                </c:pt>
                <c:pt idx="81">
                  <c:v>9714.06</c:v>
                </c:pt>
                <c:pt idx="82">
                  <c:v>9742.39</c:v>
                </c:pt>
                <c:pt idx="83">
                  <c:v>9770.31</c:v>
                </c:pt>
                <c:pt idx="84">
                  <c:v>9799.5499999999993</c:v>
                </c:pt>
                <c:pt idx="85">
                  <c:v>9829.07</c:v>
                </c:pt>
                <c:pt idx="86">
                  <c:v>9857.75</c:v>
                </c:pt>
                <c:pt idx="87">
                  <c:v>9886.15</c:v>
                </c:pt>
                <c:pt idx="88">
                  <c:v>9913.8799999999992</c:v>
                </c:pt>
                <c:pt idx="89">
                  <c:v>9941.7099999999991</c:v>
                </c:pt>
                <c:pt idx="90">
                  <c:v>9969.83</c:v>
                </c:pt>
                <c:pt idx="91">
                  <c:v>9997.67</c:v>
                </c:pt>
                <c:pt idx="92">
                  <c:v>10024.9</c:v>
                </c:pt>
                <c:pt idx="93">
                  <c:v>10052.200000000001</c:v>
                </c:pt>
                <c:pt idx="94">
                  <c:v>10079.6</c:v>
                </c:pt>
                <c:pt idx="95">
                  <c:v>10107.700000000001</c:v>
                </c:pt>
                <c:pt idx="96">
                  <c:v>10136</c:v>
                </c:pt>
                <c:pt idx="97">
                  <c:v>10164.700000000001</c:v>
                </c:pt>
                <c:pt idx="98">
                  <c:v>10192.6</c:v>
                </c:pt>
                <c:pt idx="99">
                  <c:v>10219.9</c:v>
                </c:pt>
                <c:pt idx="100">
                  <c:v>10247.4</c:v>
                </c:pt>
                <c:pt idx="101">
                  <c:v>10275.299999999999</c:v>
                </c:pt>
                <c:pt idx="102">
                  <c:v>10303.299999999999</c:v>
                </c:pt>
                <c:pt idx="103">
                  <c:v>10331.200000000001</c:v>
                </c:pt>
                <c:pt idx="104">
                  <c:v>10358.6</c:v>
                </c:pt>
                <c:pt idx="105">
                  <c:v>10386.4</c:v>
                </c:pt>
                <c:pt idx="106">
                  <c:v>10413.4</c:v>
                </c:pt>
                <c:pt idx="107">
                  <c:v>10439.799999999999</c:v>
                </c:pt>
                <c:pt idx="108">
                  <c:v>10465.9</c:v>
                </c:pt>
                <c:pt idx="109">
                  <c:v>10492.6</c:v>
                </c:pt>
                <c:pt idx="110">
                  <c:v>10519.2</c:v>
                </c:pt>
                <c:pt idx="111">
                  <c:v>10545.9</c:v>
                </c:pt>
                <c:pt idx="112">
                  <c:v>10573.1</c:v>
                </c:pt>
                <c:pt idx="113">
                  <c:v>10600.2</c:v>
                </c:pt>
                <c:pt idx="114">
                  <c:v>10627.6</c:v>
                </c:pt>
                <c:pt idx="115">
                  <c:v>10654.2</c:v>
                </c:pt>
                <c:pt idx="116">
                  <c:v>10680.6</c:v>
                </c:pt>
                <c:pt idx="117">
                  <c:v>10707.7</c:v>
                </c:pt>
                <c:pt idx="118">
                  <c:v>10733.8</c:v>
                </c:pt>
                <c:pt idx="119">
                  <c:v>10760</c:v>
                </c:pt>
                <c:pt idx="120">
                  <c:v>10787</c:v>
                </c:pt>
                <c:pt idx="121">
                  <c:v>10814.8</c:v>
                </c:pt>
                <c:pt idx="122">
                  <c:v>10843.5</c:v>
                </c:pt>
                <c:pt idx="123">
                  <c:v>10871.3</c:v>
                </c:pt>
                <c:pt idx="124">
                  <c:v>10898.4</c:v>
                </c:pt>
                <c:pt idx="125">
                  <c:v>10925.2</c:v>
                </c:pt>
                <c:pt idx="126">
                  <c:v>10952</c:v>
                </c:pt>
                <c:pt idx="127">
                  <c:v>10978.9</c:v>
                </c:pt>
                <c:pt idx="128">
                  <c:v>11006.3</c:v>
                </c:pt>
                <c:pt idx="129">
                  <c:v>11032.9</c:v>
                </c:pt>
                <c:pt idx="130">
                  <c:v>11059.6</c:v>
                </c:pt>
                <c:pt idx="131">
                  <c:v>11086.4</c:v>
                </c:pt>
                <c:pt idx="132">
                  <c:v>11111.9</c:v>
                </c:pt>
                <c:pt idx="133">
                  <c:v>11137.6</c:v>
                </c:pt>
                <c:pt idx="134">
                  <c:v>11164.6</c:v>
                </c:pt>
                <c:pt idx="135">
                  <c:v>11190.7</c:v>
                </c:pt>
                <c:pt idx="136">
                  <c:v>11217</c:v>
                </c:pt>
                <c:pt idx="137">
                  <c:v>11243.2</c:v>
                </c:pt>
                <c:pt idx="138">
                  <c:v>11270.4</c:v>
                </c:pt>
                <c:pt idx="139">
                  <c:v>11297.3</c:v>
                </c:pt>
                <c:pt idx="140">
                  <c:v>11322.6</c:v>
                </c:pt>
                <c:pt idx="141">
                  <c:v>11347.9</c:v>
                </c:pt>
                <c:pt idx="142">
                  <c:v>11373.7</c:v>
                </c:pt>
                <c:pt idx="143">
                  <c:v>11399.9</c:v>
                </c:pt>
                <c:pt idx="144">
                  <c:v>11425.9</c:v>
                </c:pt>
                <c:pt idx="145">
                  <c:v>11451.8</c:v>
                </c:pt>
                <c:pt idx="146">
                  <c:v>11477.9</c:v>
                </c:pt>
                <c:pt idx="147">
                  <c:v>11507.5</c:v>
                </c:pt>
                <c:pt idx="148">
                  <c:v>11533.2</c:v>
                </c:pt>
                <c:pt idx="149">
                  <c:v>11559</c:v>
                </c:pt>
                <c:pt idx="150">
                  <c:v>11584.1</c:v>
                </c:pt>
                <c:pt idx="151">
                  <c:v>11610</c:v>
                </c:pt>
                <c:pt idx="152">
                  <c:v>11635.5</c:v>
                </c:pt>
                <c:pt idx="153">
                  <c:v>11660.9</c:v>
                </c:pt>
                <c:pt idx="154">
                  <c:v>11687.1</c:v>
                </c:pt>
                <c:pt idx="155">
                  <c:v>11712.3</c:v>
                </c:pt>
                <c:pt idx="156">
                  <c:v>11736.7</c:v>
                </c:pt>
                <c:pt idx="157">
                  <c:v>11761.2</c:v>
                </c:pt>
                <c:pt idx="158">
                  <c:v>11786</c:v>
                </c:pt>
                <c:pt idx="159">
                  <c:v>11811</c:v>
                </c:pt>
                <c:pt idx="160">
                  <c:v>11837</c:v>
                </c:pt>
                <c:pt idx="161">
                  <c:v>11862.4</c:v>
                </c:pt>
                <c:pt idx="162">
                  <c:v>11887.1</c:v>
                </c:pt>
                <c:pt idx="163">
                  <c:v>11912.2</c:v>
                </c:pt>
                <c:pt idx="164">
                  <c:v>11936.5</c:v>
                </c:pt>
                <c:pt idx="165">
                  <c:v>11960.3</c:v>
                </c:pt>
                <c:pt idx="166">
                  <c:v>11986.2</c:v>
                </c:pt>
                <c:pt idx="167">
                  <c:v>12011.1</c:v>
                </c:pt>
                <c:pt idx="168">
                  <c:v>12036.1</c:v>
                </c:pt>
                <c:pt idx="169">
                  <c:v>12061</c:v>
                </c:pt>
                <c:pt idx="170">
                  <c:v>12085.2</c:v>
                </c:pt>
                <c:pt idx="171">
                  <c:v>12109.8</c:v>
                </c:pt>
                <c:pt idx="172">
                  <c:v>12134.4</c:v>
                </c:pt>
                <c:pt idx="173">
                  <c:v>12158.7</c:v>
                </c:pt>
                <c:pt idx="174">
                  <c:v>12182.4</c:v>
                </c:pt>
                <c:pt idx="175">
                  <c:v>12206.9</c:v>
                </c:pt>
                <c:pt idx="176">
                  <c:v>12231.2</c:v>
                </c:pt>
                <c:pt idx="177">
                  <c:v>12255.7</c:v>
                </c:pt>
                <c:pt idx="178">
                  <c:v>12280.6</c:v>
                </c:pt>
                <c:pt idx="179">
                  <c:v>12305.3</c:v>
                </c:pt>
                <c:pt idx="180">
                  <c:v>12330.1</c:v>
                </c:pt>
                <c:pt idx="181">
                  <c:v>12354.2</c:v>
                </c:pt>
                <c:pt idx="182">
                  <c:v>12378</c:v>
                </c:pt>
                <c:pt idx="183">
                  <c:v>12401.6</c:v>
                </c:pt>
                <c:pt idx="184">
                  <c:v>12425.8</c:v>
                </c:pt>
                <c:pt idx="185">
                  <c:v>12450.3</c:v>
                </c:pt>
                <c:pt idx="186">
                  <c:v>12474.6</c:v>
                </c:pt>
                <c:pt idx="187">
                  <c:v>12499.2</c:v>
                </c:pt>
                <c:pt idx="188">
                  <c:v>12522.7</c:v>
                </c:pt>
                <c:pt idx="189">
                  <c:v>12546.1</c:v>
                </c:pt>
                <c:pt idx="190">
                  <c:v>12569.7</c:v>
                </c:pt>
                <c:pt idx="191">
                  <c:v>12593.5</c:v>
                </c:pt>
                <c:pt idx="192">
                  <c:v>12617.3</c:v>
                </c:pt>
                <c:pt idx="193">
                  <c:v>12641.2</c:v>
                </c:pt>
                <c:pt idx="194">
                  <c:v>12664.7</c:v>
                </c:pt>
              </c:numCache>
            </c:numRef>
          </c:xVal>
          <c:yVal>
            <c:numRef>
              <c:f>Sheet1!$J$5:$J$481</c:f>
              <c:numCache>
                <c:formatCode>0.00E+00</c:formatCode>
                <c:ptCount val="477"/>
                <c:pt idx="0">
                  <c:v>2.1968104575163736E-8</c:v>
                </c:pt>
                <c:pt idx="1">
                  <c:v>8.1747712418304246E-9</c:v>
                </c:pt>
                <c:pt idx="2">
                  <c:v>1.4394771241830059E-8</c:v>
                </c:pt>
                <c:pt idx="3">
                  <c:v>1.1668104575163288E-8</c:v>
                </c:pt>
                <c:pt idx="4">
                  <c:v>2.2534771241830291E-8</c:v>
                </c:pt>
                <c:pt idx="5">
                  <c:v>5.4841437908496422E-8</c:v>
                </c:pt>
                <c:pt idx="6">
                  <c:v>4.7528104575163767E-8</c:v>
                </c:pt>
                <c:pt idx="7">
                  <c:v>2.8128104575163689E-8</c:v>
                </c:pt>
                <c:pt idx="8">
                  <c:v>1.3568104575163387E-8</c:v>
                </c:pt>
                <c:pt idx="9">
                  <c:v>-1.2125228758170267E-8</c:v>
                </c:pt>
                <c:pt idx="10">
                  <c:v>-2.7331895424836395E-8</c:v>
                </c:pt>
                <c:pt idx="11">
                  <c:v>-2.7252287581695328E-9</c:v>
                </c:pt>
                <c:pt idx="12">
                  <c:v>1.8361437908496839E-8</c:v>
                </c:pt>
                <c:pt idx="13">
                  <c:v>6.3801437908497086E-8</c:v>
                </c:pt>
                <c:pt idx="14">
                  <c:v>4.0974771241830068E-8</c:v>
                </c:pt>
                <c:pt idx="15">
                  <c:v>1.4861437908496846E-8</c:v>
                </c:pt>
                <c:pt idx="16">
                  <c:v>8.2881045751635545E-9</c:v>
                </c:pt>
                <c:pt idx="17">
                  <c:v>-2.4825228758169654E-8</c:v>
                </c:pt>
                <c:pt idx="18">
                  <c:v>-4.2225228758169863E-8</c:v>
                </c:pt>
                <c:pt idx="19">
                  <c:v>-3.6231895424836488E-8</c:v>
                </c:pt>
                <c:pt idx="20">
                  <c:v>4.9947712418302284E-9</c:v>
                </c:pt>
                <c:pt idx="21">
                  <c:v>2.5408104575163146E-8</c:v>
                </c:pt>
                <c:pt idx="22">
                  <c:v>2.6488104575163709E-8</c:v>
                </c:pt>
                <c:pt idx="23">
                  <c:v>1.7854771241829968E-8</c:v>
                </c:pt>
                <c:pt idx="24">
                  <c:v>2.0054771241830272E-8</c:v>
                </c:pt>
                <c:pt idx="25">
                  <c:v>-1.7578562091502909E-8</c:v>
                </c:pt>
                <c:pt idx="26">
                  <c:v>-4.4925228758169907E-8</c:v>
                </c:pt>
                <c:pt idx="27">
                  <c:v>-2.8831895424836524E-8</c:v>
                </c:pt>
                <c:pt idx="28">
                  <c:v>6.048104575163161E-9</c:v>
                </c:pt>
                <c:pt idx="29">
                  <c:v>4.8534771241830382E-8</c:v>
                </c:pt>
                <c:pt idx="30">
                  <c:v>5.3361437908496789E-8</c:v>
                </c:pt>
                <c:pt idx="31">
                  <c:v>1.3541437908496663E-8</c:v>
                </c:pt>
                <c:pt idx="32">
                  <c:v>-1.9851895424836258E-8</c:v>
                </c:pt>
                <c:pt idx="33">
                  <c:v>-6.4631895424836411E-8</c:v>
                </c:pt>
                <c:pt idx="34">
                  <c:v>-7.5558562091503098E-8</c:v>
                </c:pt>
                <c:pt idx="35">
                  <c:v>-4.8111895424836334E-8</c:v>
                </c:pt>
                <c:pt idx="36">
                  <c:v>-1.5385228758169736E-8</c:v>
                </c:pt>
                <c:pt idx="37">
                  <c:v>1.9048104575163657E-8</c:v>
                </c:pt>
                <c:pt idx="38">
                  <c:v>1.2028104575163173E-8</c:v>
                </c:pt>
                <c:pt idx="39">
                  <c:v>3.7747712418298119E-9</c:v>
                </c:pt>
                <c:pt idx="40">
                  <c:v>1.1601437908496475E-8</c:v>
                </c:pt>
                <c:pt idx="41">
                  <c:v>-1.2011895424836234E-8</c:v>
                </c:pt>
                <c:pt idx="42">
                  <c:v>-4.3631895424836448E-8</c:v>
                </c:pt>
                <c:pt idx="43">
                  <c:v>-5.1165228758170041E-8</c:v>
                </c:pt>
                <c:pt idx="44">
                  <c:v>-3.8731895424836093E-8</c:v>
                </c:pt>
                <c:pt idx="45">
                  <c:v>-1.0498562091502744E-8</c:v>
                </c:pt>
                <c:pt idx="46">
                  <c:v>1.6114771241830218E-8</c:v>
                </c:pt>
                <c:pt idx="47">
                  <c:v>1.472810457516322E-8</c:v>
                </c:pt>
                <c:pt idx="48">
                  <c:v>-1.5918954248364247E-9</c:v>
                </c:pt>
                <c:pt idx="49">
                  <c:v>-1.0565228758169557E-8</c:v>
                </c:pt>
                <c:pt idx="50">
                  <c:v>-3.4138562091503082E-8</c:v>
                </c:pt>
                <c:pt idx="51">
                  <c:v>-3.3358562091502726E-8</c:v>
                </c:pt>
                <c:pt idx="52">
                  <c:v>-8.4185620915036046E-9</c:v>
                </c:pt>
                <c:pt idx="53">
                  <c:v>1.134771241830348E-9</c:v>
                </c:pt>
                <c:pt idx="54">
                  <c:v>3.4861437908496431E-8</c:v>
                </c:pt>
                <c:pt idx="55">
                  <c:v>2.8401437908497173E-8</c:v>
                </c:pt>
                <c:pt idx="56">
                  <c:v>1.7754771241830198E-8</c:v>
                </c:pt>
                <c:pt idx="57">
                  <c:v>-2.8252287581702037E-9</c:v>
                </c:pt>
                <c:pt idx="58">
                  <c:v>-4.640522875816954E-8</c:v>
                </c:pt>
                <c:pt idx="59">
                  <c:v>-5.2631895424836304E-8</c:v>
                </c:pt>
                <c:pt idx="60">
                  <c:v>-1.9991895424836112E-8</c:v>
                </c:pt>
                <c:pt idx="61">
                  <c:v>1.2454771241829871E-8</c:v>
                </c:pt>
                <c:pt idx="62">
                  <c:v>3.3421437908496883E-8</c:v>
                </c:pt>
                <c:pt idx="63">
                  <c:v>3.884143790849657E-8</c:v>
                </c:pt>
                <c:pt idx="64">
                  <c:v>2.1554771241830401E-8</c:v>
                </c:pt>
                <c:pt idx="65">
                  <c:v>1.6488104575163464E-8</c:v>
                </c:pt>
                <c:pt idx="66">
                  <c:v>-1.2845228758170039E-8</c:v>
                </c:pt>
                <c:pt idx="67">
                  <c:v>-2.9705228758169513E-8</c:v>
                </c:pt>
                <c:pt idx="68">
                  <c:v>-1.3078562091503433E-8</c:v>
                </c:pt>
                <c:pt idx="69">
                  <c:v>-2.0522875816942801E-10</c:v>
                </c:pt>
                <c:pt idx="70">
                  <c:v>2.2721437908496463E-8</c:v>
                </c:pt>
                <c:pt idx="71">
                  <c:v>2.7668104575163135E-8</c:v>
                </c:pt>
                <c:pt idx="72">
                  <c:v>2.8014379084970552E-9</c:v>
                </c:pt>
                <c:pt idx="73">
                  <c:v>-5.3385620915031752E-9</c:v>
                </c:pt>
                <c:pt idx="74">
                  <c:v>-2.3791895424836315E-8</c:v>
                </c:pt>
                <c:pt idx="75">
                  <c:v>-3.4731895424836362E-8</c:v>
                </c:pt>
                <c:pt idx="76">
                  <c:v>-3.1225228758170135E-8</c:v>
                </c:pt>
                <c:pt idx="77">
                  <c:v>4.8104575163557322E-11</c:v>
                </c:pt>
                <c:pt idx="78">
                  <c:v>3.9634771241830289E-8</c:v>
                </c:pt>
                <c:pt idx="79">
                  <c:v>5.2221437908496548E-8</c:v>
                </c:pt>
                <c:pt idx="80">
                  <c:v>4.3674771241830112E-8</c:v>
                </c:pt>
                <c:pt idx="81">
                  <c:v>1.1041437908497052E-8</c:v>
                </c:pt>
                <c:pt idx="82">
                  <c:v>-2.8625228758169854E-8</c:v>
                </c:pt>
                <c:pt idx="83">
                  <c:v>-3.5745228758170105E-8</c:v>
                </c:pt>
                <c:pt idx="84">
                  <c:v>-3.2225228758169615E-8</c:v>
                </c:pt>
                <c:pt idx="85">
                  <c:v>-1.1558562091502809E-8</c:v>
                </c:pt>
                <c:pt idx="86">
                  <c:v>2.7814379084965594E-9</c:v>
                </c:pt>
                <c:pt idx="87">
                  <c:v>3.2401437908496904E-8</c:v>
                </c:pt>
                <c:pt idx="88">
                  <c:v>3.7454771241830477E-8</c:v>
                </c:pt>
                <c:pt idx="89">
                  <c:v>4.2810457516393878E-10</c:v>
                </c:pt>
                <c:pt idx="90">
                  <c:v>5.1014379084971287E-9</c:v>
                </c:pt>
                <c:pt idx="91">
                  <c:v>1.7614379084965817E-9</c:v>
                </c:pt>
                <c:pt idx="92">
                  <c:v>-1.947189542483678E-8</c:v>
                </c:pt>
                <c:pt idx="93">
                  <c:v>-2.3298562091502804E-8</c:v>
                </c:pt>
                <c:pt idx="94">
                  <c:v>4.0014379084969758E-9</c:v>
                </c:pt>
                <c:pt idx="95">
                  <c:v>3.3454771241829839E-8</c:v>
                </c:pt>
                <c:pt idx="96">
                  <c:v>4.4228104575163308E-8</c:v>
                </c:pt>
                <c:pt idx="97">
                  <c:v>2.7854771241830209E-8</c:v>
                </c:pt>
                <c:pt idx="98">
                  <c:v>2.1541437908497037E-8</c:v>
                </c:pt>
                <c:pt idx="99">
                  <c:v>-3.923189542483674E-8</c:v>
                </c:pt>
                <c:pt idx="100">
                  <c:v>-3.9098562091503114E-8</c:v>
                </c:pt>
                <c:pt idx="101">
                  <c:v>-2.0898562091502961E-8</c:v>
                </c:pt>
                <c:pt idx="102">
                  <c:v>-3.0518954248364639E-9</c:v>
                </c:pt>
                <c:pt idx="103">
                  <c:v>3.2428104575163632E-8</c:v>
                </c:pt>
                <c:pt idx="104">
                  <c:v>3.1541437908497279E-8</c:v>
                </c:pt>
                <c:pt idx="105">
                  <c:v>2.1361437908497095E-8</c:v>
                </c:pt>
                <c:pt idx="106">
                  <c:v>-3.8052287581700936E-9</c:v>
                </c:pt>
                <c:pt idx="107">
                  <c:v>-1.5138562091502981E-8</c:v>
                </c:pt>
                <c:pt idx="108">
                  <c:v>-4.2491895424836208E-8</c:v>
                </c:pt>
                <c:pt idx="109">
                  <c:v>-3.0678562091503175E-8</c:v>
                </c:pt>
                <c:pt idx="110">
                  <c:v>-2.7078562091503411E-8</c:v>
                </c:pt>
                <c:pt idx="111">
                  <c:v>-8.0252287581698594E-9</c:v>
                </c:pt>
                <c:pt idx="112">
                  <c:v>2.3054771241830527E-8</c:v>
                </c:pt>
                <c:pt idx="113">
                  <c:v>1.0501437908497224E-8</c:v>
                </c:pt>
                <c:pt idx="114">
                  <c:v>-7.7318954248367869E-9</c:v>
                </c:pt>
                <c:pt idx="115">
                  <c:v>-3.1578562091502885E-8</c:v>
                </c:pt>
                <c:pt idx="116">
                  <c:v>-5.1758562091503315E-8</c:v>
                </c:pt>
                <c:pt idx="117">
                  <c:v>-5.029856209150328E-8</c:v>
                </c:pt>
                <c:pt idx="118">
                  <c:v>-2.1811895424836942E-8</c:v>
                </c:pt>
                <c:pt idx="119">
                  <c:v>1.2681437908497034E-8</c:v>
                </c:pt>
                <c:pt idx="120">
                  <c:v>1.9488104575163719E-8</c:v>
                </c:pt>
                <c:pt idx="121">
                  <c:v>5.3814379084968399E-9</c:v>
                </c:pt>
                <c:pt idx="122">
                  <c:v>-6.0518954248367174E-9</c:v>
                </c:pt>
                <c:pt idx="123">
                  <c:v>1.6081045751633639E-9</c:v>
                </c:pt>
                <c:pt idx="124">
                  <c:v>-2.8938562091503422E-8</c:v>
                </c:pt>
                <c:pt idx="125">
                  <c:v>-4.4405228758169668E-8</c:v>
                </c:pt>
                <c:pt idx="126">
                  <c:v>-3.6838562091503126E-8</c:v>
                </c:pt>
                <c:pt idx="127">
                  <c:v>-1.0418562091503472E-8</c:v>
                </c:pt>
                <c:pt idx="128">
                  <c:v>4.0028104575163131E-8</c:v>
                </c:pt>
                <c:pt idx="129">
                  <c:v>3.322810457516358E-8</c:v>
                </c:pt>
                <c:pt idx="130">
                  <c:v>-2.2131895424836739E-8</c:v>
                </c:pt>
                <c:pt idx="131">
                  <c:v>-3.3798562091502789E-8</c:v>
                </c:pt>
                <c:pt idx="132">
                  <c:v>-6.1131895424836426E-8</c:v>
                </c:pt>
                <c:pt idx="133">
                  <c:v>-6.4251895424836933E-8</c:v>
                </c:pt>
                <c:pt idx="134">
                  <c:v>-3.3611895424836614E-8</c:v>
                </c:pt>
                <c:pt idx="135">
                  <c:v>-1.460522875816938E-8</c:v>
                </c:pt>
                <c:pt idx="136">
                  <c:v>6.8747712418298331E-9</c:v>
                </c:pt>
                <c:pt idx="137">
                  <c:v>7.9814379084971196E-9</c:v>
                </c:pt>
                <c:pt idx="138">
                  <c:v>-1.8785620915032682E-9</c:v>
                </c:pt>
                <c:pt idx="139">
                  <c:v>-1.4805228758169818E-8</c:v>
                </c:pt>
                <c:pt idx="140">
                  <c:v>-7.2225228758169682E-8</c:v>
                </c:pt>
                <c:pt idx="141">
                  <c:v>-8.8765228758170265E-8</c:v>
                </c:pt>
                <c:pt idx="142">
                  <c:v>-6.199856209150318E-8</c:v>
                </c:pt>
                <c:pt idx="143">
                  <c:v>-3.3845228758170009E-8</c:v>
                </c:pt>
                <c:pt idx="144">
                  <c:v>4.3281045751639073E-9</c:v>
                </c:pt>
                <c:pt idx="145">
                  <c:v>1.718143790849651E-8</c:v>
                </c:pt>
                <c:pt idx="146">
                  <c:v>2.9594771241829959E-8</c:v>
                </c:pt>
                <c:pt idx="147">
                  <c:v>-9.1385620915033755E-9</c:v>
                </c:pt>
                <c:pt idx="148">
                  <c:v>-4.3318562091502883E-8</c:v>
                </c:pt>
                <c:pt idx="149">
                  <c:v>-3.8805228758170041E-8</c:v>
                </c:pt>
                <c:pt idx="150">
                  <c:v>-2.9011895424836467E-8</c:v>
                </c:pt>
                <c:pt idx="151">
                  <c:v>-5.611895424836656E-9</c:v>
                </c:pt>
                <c:pt idx="152">
                  <c:v>9.7481045751635937E-9</c:v>
                </c:pt>
                <c:pt idx="153">
                  <c:v>4.3947712418298168E-9</c:v>
                </c:pt>
                <c:pt idx="154">
                  <c:v>-3.8465228758169749E-8</c:v>
                </c:pt>
                <c:pt idx="155">
                  <c:v>-4.7398562091502791E-8</c:v>
                </c:pt>
                <c:pt idx="156">
                  <c:v>-6.467189542483651E-8</c:v>
                </c:pt>
                <c:pt idx="157">
                  <c:v>-7.5265228758170032E-8</c:v>
                </c:pt>
                <c:pt idx="158">
                  <c:v>-7.0218562091503594E-8</c:v>
                </c:pt>
                <c:pt idx="159">
                  <c:v>-6.0471895424836326E-8</c:v>
                </c:pt>
                <c:pt idx="160">
                  <c:v>8.7281045751636166E-9</c:v>
                </c:pt>
                <c:pt idx="161">
                  <c:v>8.4281045751634105E-9</c:v>
                </c:pt>
                <c:pt idx="162">
                  <c:v>-1.3918562091503467E-8</c:v>
                </c:pt>
                <c:pt idx="163">
                  <c:v>-5.0178562091503012E-8</c:v>
                </c:pt>
                <c:pt idx="164">
                  <c:v>-6.8571895424836472E-8</c:v>
                </c:pt>
                <c:pt idx="165">
                  <c:v>-7.3091895424836449E-8</c:v>
                </c:pt>
                <c:pt idx="166">
                  <c:v>-6.701856209150289E-8</c:v>
                </c:pt>
                <c:pt idx="167">
                  <c:v>-4.4105228758169467E-8</c:v>
                </c:pt>
                <c:pt idx="168">
                  <c:v>-3.0511895424836593E-8</c:v>
                </c:pt>
                <c:pt idx="169">
                  <c:v>-3.0151895424836707E-8</c:v>
                </c:pt>
                <c:pt idx="170">
                  <c:v>-1.9958562091503159E-8</c:v>
                </c:pt>
                <c:pt idx="171">
                  <c:v>-5.0951895424836238E-8</c:v>
                </c:pt>
                <c:pt idx="172">
                  <c:v>-5.1418562091503022E-8</c:v>
                </c:pt>
                <c:pt idx="173">
                  <c:v>-7.13318954248362E-8</c:v>
                </c:pt>
                <c:pt idx="174">
                  <c:v>-5.3705228758169731E-8</c:v>
                </c:pt>
                <c:pt idx="175">
                  <c:v>-2.3131895424836222E-8</c:v>
                </c:pt>
                <c:pt idx="176">
                  <c:v>8.4881045751630897E-9</c:v>
                </c:pt>
                <c:pt idx="177">
                  <c:v>4.6868104575163674E-8</c:v>
                </c:pt>
                <c:pt idx="178">
                  <c:v>2.4668104575163783E-8</c:v>
                </c:pt>
                <c:pt idx="179">
                  <c:v>1.5714771241830244E-8</c:v>
                </c:pt>
                <c:pt idx="180">
                  <c:v>2.6754771241830057E-8</c:v>
                </c:pt>
                <c:pt idx="181">
                  <c:v>-1.6791895424836325E-8</c:v>
                </c:pt>
                <c:pt idx="182">
                  <c:v>-6.2225228758169446E-8</c:v>
                </c:pt>
                <c:pt idx="183">
                  <c:v>-2.9705228758169513E-8</c:v>
                </c:pt>
                <c:pt idx="184">
                  <c:v>-1.6518954248361045E-9</c:v>
                </c:pt>
                <c:pt idx="185">
                  <c:v>6.6041437908496582E-8</c:v>
                </c:pt>
                <c:pt idx="186">
                  <c:v>1.1098143790849709E-7</c:v>
                </c:pt>
                <c:pt idx="187">
                  <c:v>8.3288104575163566E-8</c:v>
                </c:pt>
                <c:pt idx="188">
                  <c:v>9.1874771241830087E-8</c:v>
                </c:pt>
                <c:pt idx="189">
                  <c:v>7.7921437908496434E-8</c:v>
                </c:pt>
                <c:pt idx="190">
                  <c:v>6.1354771241830036E-8</c:v>
                </c:pt>
                <c:pt idx="191">
                  <c:v>1.0317477124183002E-7</c:v>
                </c:pt>
                <c:pt idx="192">
                  <c:v>1.1666810457516313E-7</c:v>
                </c:pt>
                <c:pt idx="193">
                  <c:v>1.5161477124183054E-7</c:v>
                </c:pt>
                <c:pt idx="194">
                  <c:v>2.0087477124183057E-7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2-D0E0-4635-BC47-6E3634459A04}"/>
            </c:ext>
          </c:extLst>
        </c:ser>
        <c:ser>
          <c:idx val="0"/>
          <c:order val="3"/>
          <c:tx>
            <c:strRef>
              <c:f>Sheet1!$L$3</c:f>
              <c:strCache>
                <c:ptCount val="1"/>
                <c:pt idx="0">
                  <c:v>11 T</c:v>
                </c:pt>
              </c:strCache>
            </c:strRef>
          </c:tx>
          <c:spPr>
            <a:ln w="22225" cap="rnd">
              <a:noFill/>
              <a:round/>
            </a:ln>
            <a:effectLst/>
          </c:spPr>
          <c:marker>
            <c:symbol val="diamond"/>
            <c:size val="3"/>
            <c:spPr>
              <a:noFill/>
              <a:ln>
                <a:solidFill>
                  <a:srgbClr val="00B050"/>
                </a:solidFill>
              </a:ln>
            </c:spPr>
          </c:marker>
          <c:xVal>
            <c:numRef>
              <c:f>Sheet1!$L$5:$L$481</c:f>
              <c:numCache>
                <c:formatCode>0.00E+00</c:formatCode>
                <c:ptCount val="477"/>
                <c:pt idx="0">
                  <c:v>8380.2000000000007</c:v>
                </c:pt>
                <c:pt idx="1">
                  <c:v>8410.36</c:v>
                </c:pt>
                <c:pt idx="2">
                  <c:v>8440.14</c:v>
                </c:pt>
                <c:pt idx="3">
                  <c:v>8469.5499999999993</c:v>
                </c:pt>
                <c:pt idx="4">
                  <c:v>8499.23</c:v>
                </c:pt>
                <c:pt idx="5">
                  <c:v>8528.7900000000009</c:v>
                </c:pt>
                <c:pt idx="6">
                  <c:v>8559.17</c:v>
                </c:pt>
                <c:pt idx="7">
                  <c:v>8588.9599999999991</c:v>
                </c:pt>
                <c:pt idx="8">
                  <c:v>8618.69</c:v>
                </c:pt>
                <c:pt idx="9">
                  <c:v>8648.3700000000008</c:v>
                </c:pt>
                <c:pt idx="10">
                  <c:v>8677.27</c:v>
                </c:pt>
                <c:pt idx="11">
                  <c:v>8705.36</c:v>
                </c:pt>
                <c:pt idx="12">
                  <c:v>8734.0300000000007</c:v>
                </c:pt>
                <c:pt idx="13">
                  <c:v>8763.56</c:v>
                </c:pt>
                <c:pt idx="14">
                  <c:v>8793.7999999999993</c:v>
                </c:pt>
                <c:pt idx="15">
                  <c:v>8824.84</c:v>
                </c:pt>
                <c:pt idx="16">
                  <c:v>8855.32</c:v>
                </c:pt>
                <c:pt idx="17">
                  <c:v>8885.9699999999993</c:v>
                </c:pt>
                <c:pt idx="18">
                  <c:v>8916.1299999999992</c:v>
                </c:pt>
                <c:pt idx="19">
                  <c:v>8945.57</c:v>
                </c:pt>
                <c:pt idx="20">
                  <c:v>8975.2199999999993</c:v>
                </c:pt>
                <c:pt idx="21">
                  <c:v>9004.8700000000008</c:v>
                </c:pt>
                <c:pt idx="22">
                  <c:v>9034.57</c:v>
                </c:pt>
                <c:pt idx="23">
                  <c:v>9064.31</c:v>
                </c:pt>
                <c:pt idx="24">
                  <c:v>9093.01</c:v>
                </c:pt>
                <c:pt idx="25">
                  <c:v>9122.27</c:v>
                </c:pt>
                <c:pt idx="26">
                  <c:v>9152.02</c:v>
                </c:pt>
                <c:pt idx="27">
                  <c:v>9181.24</c:v>
                </c:pt>
                <c:pt idx="28">
                  <c:v>9209.07</c:v>
                </c:pt>
                <c:pt idx="29">
                  <c:v>9237.51</c:v>
                </c:pt>
                <c:pt idx="30">
                  <c:v>9266.07</c:v>
                </c:pt>
                <c:pt idx="31">
                  <c:v>9296.0499999999993</c:v>
                </c:pt>
                <c:pt idx="32">
                  <c:v>9328.77</c:v>
                </c:pt>
                <c:pt idx="33">
                  <c:v>9359.0499999999993</c:v>
                </c:pt>
                <c:pt idx="34">
                  <c:v>9388.64</c:v>
                </c:pt>
                <c:pt idx="35">
                  <c:v>9417.07</c:v>
                </c:pt>
                <c:pt idx="36">
                  <c:v>9445.7000000000007</c:v>
                </c:pt>
                <c:pt idx="37">
                  <c:v>9476.44</c:v>
                </c:pt>
                <c:pt idx="38">
                  <c:v>9505.83</c:v>
                </c:pt>
                <c:pt idx="39">
                  <c:v>9536.2199999999993</c:v>
                </c:pt>
                <c:pt idx="40">
                  <c:v>9566.86</c:v>
                </c:pt>
                <c:pt idx="41">
                  <c:v>9596.0400000000009</c:v>
                </c:pt>
                <c:pt idx="42">
                  <c:v>9625.59</c:v>
                </c:pt>
                <c:pt idx="43">
                  <c:v>9655.02</c:v>
                </c:pt>
                <c:pt idx="44">
                  <c:v>9683.77</c:v>
                </c:pt>
                <c:pt idx="45">
                  <c:v>9712.69</c:v>
                </c:pt>
                <c:pt idx="46">
                  <c:v>9741.41</c:v>
                </c:pt>
                <c:pt idx="47">
                  <c:v>9770.43</c:v>
                </c:pt>
                <c:pt idx="48">
                  <c:v>9798.73</c:v>
                </c:pt>
                <c:pt idx="49">
                  <c:v>9826.92</c:v>
                </c:pt>
                <c:pt idx="50">
                  <c:v>9855.1299999999992</c:v>
                </c:pt>
                <c:pt idx="51">
                  <c:v>9883</c:v>
                </c:pt>
                <c:pt idx="52">
                  <c:v>9911.0499999999993</c:v>
                </c:pt>
                <c:pt idx="53">
                  <c:v>9939.26</c:v>
                </c:pt>
                <c:pt idx="54">
                  <c:v>9967.7099999999991</c:v>
                </c:pt>
                <c:pt idx="55">
                  <c:v>9995.77</c:v>
                </c:pt>
                <c:pt idx="56">
                  <c:v>10023.6</c:v>
                </c:pt>
                <c:pt idx="57">
                  <c:v>10052.4</c:v>
                </c:pt>
                <c:pt idx="58">
                  <c:v>10081</c:v>
                </c:pt>
                <c:pt idx="59">
                  <c:v>10109</c:v>
                </c:pt>
                <c:pt idx="60">
                  <c:v>10136.4</c:v>
                </c:pt>
                <c:pt idx="61">
                  <c:v>10164.200000000001</c:v>
                </c:pt>
                <c:pt idx="62">
                  <c:v>10191.4</c:v>
                </c:pt>
                <c:pt idx="63">
                  <c:v>10223</c:v>
                </c:pt>
                <c:pt idx="64">
                  <c:v>10251.4</c:v>
                </c:pt>
                <c:pt idx="65">
                  <c:v>10279.6</c:v>
                </c:pt>
                <c:pt idx="66">
                  <c:v>10310.5</c:v>
                </c:pt>
                <c:pt idx="67">
                  <c:v>10338.9</c:v>
                </c:pt>
                <c:pt idx="68">
                  <c:v>10366.200000000001</c:v>
                </c:pt>
                <c:pt idx="69">
                  <c:v>10393.700000000001</c:v>
                </c:pt>
                <c:pt idx="70">
                  <c:v>10422.4</c:v>
                </c:pt>
                <c:pt idx="71">
                  <c:v>10450.200000000001</c:v>
                </c:pt>
                <c:pt idx="72">
                  <c:v>10480.299999999999</c:v>
                </c:pt>
                <c:pt idx="73">
                  <c:v>10507.6</c:v>
                </c:pt>
                <c:pt idx="74">
                  <c:v>10535.1</c:v>
                </c:pt>
                <c:pt idx="75">
                  <c:v>10562</c:v>
                </c:pt>
                <c:pt idx="76">
                  <c:v>10588.1</c:v>
                </c:pt>
                <c:pt idx="77">
                  <c:v>10614.7</c:v>
                </c:pt>
                <c:pt idx="78">
                  <c:v>10641</c:v>
                </c:pt>
                <c:pt idx="79">
                  <c:v>10668.3</c:v>
                </c:pt>
                <c:pt idx="80">
                  <c:v>10695.3</c:v>
                </c:pt>
                <c:pt idx="81">
                  <c:v>10722.5</c:v>
                </c:pt>
                <c:pt idx="82">
                  <c:v>10748.9</c:v>
                </c:pt>
                <c:pt idx="83">
                  <c:v>10774.7</c:v>
                </c:pt>
                <c:pt idx="84">
                  <c:v>10800.5</c:v>
                </c:pt>
                <c:pt idx="85">
                  <c:v>10826.5</c:v>
                </c:pt>
                <c:pt idx="86">
                  <c:v>10853.3</c:v>
                </c:pt>
                <c:pt idx="87">
                  <c:v>10878.8</c:v>
                </c:pt>
                <c:pt idx="88">
                  <c:v>10905</c:v>
                </c:pt>
                <c:pt idx="89">
                  <c:v>10931.2</c:v>
                </c:pt>
                <c:pt idx="90">
                  <c:v>10957.2</c:v>
                </c:pt>
                <c:pt idx="91">
                  <c:v>10982.4</c:v>
                </c:pt>
                <c:pt idx="92">
                  <c:v>11008.2</c:v>
                </c:pt>
                <c:pt idx="93">
                  <c:v>11034</c:v>
                </c:pt>
                <c:pt idx="94">
                  <c:v>11062</c:v>
                </c:pt>
                <c:pt idx="95">
                  <c:v>11088</c:v>
                </c:pt>
                <c:pt idx="96">
                  <c:v>11114</c:v>
                </c:pt>
                <c:pt idx="97">
                  <c:v>11139.9</c:v>
                </c:pt>
                <c:pt idx="98">
                  <c:v>11165.3</c:v>
                </c:pt>
                <c:pt idx="99">
                  <c:v>11190.8</c:v>
                </c:pt>
                <c:pt idx="100">
                  <c:v>11215.2</c:v>
                </c:pt>
                <c:pt idx="101">
                  <c:v>11239.5</c:v>
                </c:pt>
                <c:pt idx="102">
                  <c:v>11264.3</c:v>
                </c:pt>
                <c:pt idx="103">
                  <c:v>11288.9</c:v>
                </c:pt>
                <c:pt idx="104">
                  <c:v>11314.3</c:v>
                </c:pt>
                <c:pt idx="105">
                  <c:v>11338.8</c:v>
                </c:pt>
                <c:pt idx="106">
                  <c:v>11365.8</c:v>
                </c:pt>
                <c:pt idx="107">
                  <c:v>11391.1</c:v>
                </c:pt>
                <c:pt idx="108">
                  <c:v>11415.2</c:v>
                </c:pt>
                <c:pt idx="109">
                  <c:v>11439.4</c:v>
                </c:pt>
                <c:pt idx="110">
                  <c:v>11463.8</c:v>
                </c:pt>
                <c:pt idx="111">
                  <c:v>11487.7</c:v>
                </c:pt>
                <c:pt idx="112">
                  <c:v>11515.9</c:v>
                </c:pt>
                <c:pt idx="113">
                  <c:v>11540.9</c:v>
                </c:pt>
                <c:pt idx="114">
                  <c:v>11566.6</c:v>
                </c:pt>
                <c:pt idx="115">
                  <c:v>11591.2</c:v>
                </c:pt>
                <c:pt idx="116">
                  <c:v>11614.7</c:v>
                </c:pt>
                <c:pt idx="117">
                  <c:v>11638.3</c:v>
                </c:pt>
                <c:pt idx="118">
                  <c:v>11661.7</c:v>
                </c:pt>
                <c:pt idx="119">
                  <c:v>11686</c:v>
                </c:pt>
                <c:pt idx="120">
                  <c:v>11709.9</c:v>
                </c:pt>
                <c:pt idx="121">
                  <c:v>11734.4</c:v>
                </c:pt>
                <c:pt idx="122">
                  <c:v>11757.7</c:v>
                </c:pt>
                <c:pt idx="123">
                  <c:v>11780.7</c:v>
                </c:pt>
                <c:pt idx="124">
                  <c:v>11803.9</c:v>
                </c:pt>
              </c:numCache>
            </c:numRef>
          </c:xVal>
          <c:yVal>
            <c:numRef>
              <c:f>Sheet1!$M$5:$M$481</c:f>
              <c:numCache>
                <c:formatCode>0.00E+00</c:formatCode>
                <c:ptCount val="477"/>
                <c:pt idx="0">
                  <c:v>4.2507581699347692E-8</c:v>
                </c:pt>
                <c:pt idx="1">
                  <c:v>7.1809150326808159E-9</c:v>
                </c:pt>
                <c:pt idx="2">
                  <c:v>-2.091241830065268E-8</c:v>
                </c:pt>
                <c:pt idx="3">
                  <c:v>-5.3439084967319745E-8</c:v>
                </c:pt>
                <c:pt idx="4">
                  <c:v>-4.0192418300652493E-8</c:v>
                </c:pt>
                <c:pt idx="5">
                  <c:v>-1.7859084967318976E-8</c:v>
                </c:pt>
                <c:pt idx="6">
                  <c:v>-4.4724183006527717E-9</c:v>
                </c:pt>
                <c:pt idx="7">
                  <c:v>2.2440915032680396E-8</c:v>
                </c:pt>
                <c:pt idx="8">
                  <c:v>8.9075816993472024E-9</c:v>
                </c:pt>
                <c:pt idx="9">
                  <c:v>1.2342483660137587E-9</c:v>
                </c:pt>
                <c:pt idx="10">
                  <c:v>-1.3825751633986287E-8</c:v>
                </c:pt>
                <c:pt idx="11">
                  <c:v>-4.4679084967319507E-8</c:v>
                </c:pt>
                <c:pt idx="12">
                  <c:v>-4.995908496731934E-8</c:v>
                </c:pt>
                <c:pt idx="13">
                  <c:v>-2.6119084967319468E-8</c:v>
                </c:pt>
                <c:pt idx="14">
                  <c:v>4.0609150326802989E-9</c:v>
                </c:pt>
                <c:pt idx="15">
                  <c:v>5.666091503268089E-8</c:v>
                </c:pt>
                <c:pt idx="16">
                  <c:v>4.9167581699347389E-8</c:v>
                </c:pt>
                <c:pt idx="17">
                  <c:v>3.0747581699347208E-8</c:v>
                </c:pt>
                <c:pt idx="18">
                  <c:v>6.9209150326806973E-9</c:v>
                </c:pt>
                <c:pt idx="19">
                  <c:v>-4.052575163398565E-8</c:v>
                </c:pt>
                <c:pt idx="20">
                  <c:v>-4.9939084967319747E-8</c:v>
                </c:pt>
                <c:pt idx="21">
                  <c:v>-2.9892418300652943E-8</c:v>
                </c:pt>
                <c:pt idx="22">
                  <c:v>-5.9590849673195362E-9</c:v>
                </c:pt>
                <c:pt idx="23">
                  <c:v>2.2427581699347032E-8</c:v>
                </c:pt>
                <c:pt idx="24">
                  <c:v>3.6874248366014209E-8</c:v>
                </c:pt>
                <c:pt idx="25">
                  <c:v>2.6094248366013609E-8</c:v>
                </c:pt>
                <c:pt idx="26">
                  <c:v>-4.099084967319524E-9</c:v>
                </c:pt>
                <c:pt idx="27">
                  <c:v>-5.1405751633986017E-8</c:v>
                </c:pt>
                <c:pt idx="28">
                  <c:v>-5.997908496731918E-8</c:v>
                </c:pt>
                <c:pt idx="29">
                  <c:v>-4.2645751633985785E-8</c:v>
                </c:pt>
                <c:pt idx="30">
                  <c:v>-2.1324183006526102E-9</c:v>
                </c:pt>
                <c:pt idx="31">
                  <c:v>3.8127581699347576E-8</c:v>
                </c:pt>
                <c:pt idx="32">
                  <c:v>3.0600915032680218E-8</c:v>
                </c:pt>
                <c:pt idx="33">
                  <c:v>2.0167581699347046E-8</c:v>
                </c:pt>
                <c:pt idx="34">
                  <c:v>1.4087581699347268E-8</c:v>
                </c:pt>
                <c:pt idx="35">
                  <c:v>-4.0752418300652817E-8</c:v>
                </c:pt>
                <c:pt idx="36">
                  <c:v>-5.2365751633986318E-8</c:v>
                </c:pt>
                <c:pt idx="37">
                  <c:v>-3.962575163398594E-8</c:v>
                </c:pt>
                <c:pt idx="38">
                  <c:v>-7.5857516339861559E-9</c:v>
                </c:pt>
                <c:pt idx="39">
                  <c:v>6.3920915032680996E-8</c:v>
                </c:pt>
                <c:pt idx="40">
                  <c:v>8.1974248366014163E-8</c:v>
                </c:pt>
                <c:pt idx="41">
                  <c:v>5.5107581699347315E-8</c:v>
                </c:pt>
                <c:pt idx="42">
                  <c:v>2.9767581699347314E-8</c:v>
                </c:pt>
                <c:pt idx="43">
                  <c:v>-2.9599084967318967E-8</c:v>
                </c:pt>
                <c:pt idx="44">
                  <c:v>-7.8679084967319077E-8</c:v>
                </c:pt>
                <c:pt idx="45">
                  <c:v>-3.1625751633986464E-8</c:v>
                </c:pt>
                <c:pt idx="46">
                  <c:v>-2.0190849673194803E-9</c:v>
                </c:pt>
                <c:pt idx="47">
                  <c:v>4.398091503268019E-8</c:v>
                </c:pt>
                <c:pt idx="48">
                  <c:v>5.6334248366013961E-8</c:v>
                </c:pt>
                <c:pt idx="49">
                  <c:v>5.0560915032680617E-8</c:v>
                </c:pt>
                <c:pt idx="50">
                  <c:v>4.0434248366013878E-8</c:v>
                </c:pt>
                <c:pt idx="51">
                  <c:v>7.6142483660137437E-9</c:v>
                </c:pt>
                <c:pt idx="52">
                  <c:v>-2.0352418300652356E-8</c:v>
                </c:pt>
                <c:pt idx="53">
                  <c:v>-1.1939084967319547E-8</c:v>
                </c:pt>
                <c:pt idx="54">
                  <c:v>-4.9257516339861961E-9</c:v>
                </c:pt>
                <c:pt idx="55">
                  <c:v>4.1342483660142445E-9</c:v>
                </c:pt>
                <c:pt idx="56">
                  <c:v>3.3207581699347628E-8</c:v>
                </c:pt>
                <c:pt idx="57">
                  <c:v>5.1594248366013959E-8</c:v>
                </c:pt>
                <c:pt idx="58">
                  <c:v>3.6020915032680806E-8</c:v>
                </c:pt>
                <c:pt idx="59">
                  <c:v>1.2207581699347662E-8</c:v>
                </c:pt>
                <c:pt idx="60">
                  <c:v>-2.6225751633986369E-8</c:v>
                </c:pt>
                <c:pt idx="61">
                  <c:v>-2.2179084967319414E-8</c:v>
                </c:pt>
                <c:pt idx="62">
                  <c:v>-2.7945751633985623E-8</c:v>
                </c:pt>
                <c:pt idx="63">
                  <c:v>2.8267581699347188E-8</c:v>
                </c:pt>
                <c:pt idx="64">
                  <c:v>7.8114248366014286E-8</c:v>
                </c:pt>
                <c:pt idx="65">
                  <c:v>6.4474248366014185E-8</c:v>
                </c:pt>
                <c:pt idx="66">
                  <c:v>4.9720915032680584E-8</c:v>
                </c:pt>
                <c:pt idx="67">
                  <c:v>-1.2657516339858503E-9</c:v>
                </c:pt>
                <c:pt idx="68">
                  <c:v>-4.5092418300652848E-8</c:v>
                </c:pt>
                <c:pt idx="69">
                  <c:v>-2.3999084967319337E-8</c:v>
                </c:pt>
                <c:pt idx="70">
                  <c:v>1.1154248366013827E-8</c:v>
                </c:pt>
                <c:pt idx="71">
                  <c:v>4.4314248366014254E-8</c:v>
                </c:pt>
                <c:pt idx="72">
                  <c:v>8.0227581699347284E-8</c:v>
                </c:pt>
                <c:pt idx="73">
                  <c:v>7.8707581699347559E-8</c:v>
                </c:pt>
                <c:pt idx="74">
                  <c:v>3.608091503268049E-8</c:v>
                </c:pt>
                <c:pt idx="75">
                  <c:v>-3.5524183006525619E-9</c:v>
                </c:pt>
                <c:pt idx="76">
                  <c:v>-2.6392418300652952E-8</c:v>
                </c:pt>
                <c:pt idx="77">
                  <c:v>-1.3685751633986431E-8</c:v>
                </c:pt>
                <c:pt idx="78">
                  <c:v>1.682091503268027E-8</c:v>
                </c:pt>
                <c:pt idx="79">
                  <c:v>2.4827581699346874E-8</c:v>
                </c:pt>
                <c:pt idx="80">
                  <c:v>5.5587581699347462E-8</c:v>
                </c:pt>
                <c:pt idx="81">
                  <c:v>6.9900915032681014E-8</c:v>
                </c:pt>
                <c:pt idx="82">
                  <c:v>4.4180915032680629E-8</c:v>
                </c:pt>
                <c:pt idx="83">
                  <c:v>5.8875816993473572E-9</c:v>
                </c:pt>
                <c:pt idx="84">
                  <c:v>-4.9305751633986382E-8</c:v>
                </c:pt>
                <c:pt idx="85">
                  <c:v>-4.7999084967319559E-8</c:v>
                </c:pt>
                <c:pt idx="86">
                  <c:v>-1.938575163398583E-8</c:v>
                </c:pt>
                <c:pt idx="87">
                  <c:v>2.4942483660142626E-9</c:v>
                </c:pt>
                <c:pt idx="88">
                  <c:v>4.3247581699347055E-8</c:v>
                </c:pt>
                <c:pt idx="89">
                  <c:v>5.5774248366013637E-8</c:v>
                </c:pt>
                <c:pt idx="90">
                  <c:v>3.250758169934745E-8</c:v>
                </c:pt>
                <c:pt idx="91">
                  <c:v>-2.5390849673197172E-9</c:v>
                </c:pt>
                <c:pt idx="92">
                  <c:v>-2.8672418300652529E-8</c:v>
                </c:pt>
                <c:pt idx="93">
                  <c:v>-5.5605751633986193E-8</c:v>
                </c:pt>
                <c:pt idx="94">
                  <c:v>-4.4205751633986495E-8</c:v>
                </c:pt>
                <c:pt idx="95">
                  <c:v>-1.4919084967319305E-8</c:v>
                </c:pt>
                <c:pt idx="96">
                  <c:v>4.1047581699347658E-8</c:v>
                </c:pt>
                <c:pt idx="97">
                  <c:v>6.444758169934747E-8</c:v>
                </c:pt>
                <c:pt idx="98">
                  <c:v>1.0447581699347417E-8</c:v>
                </c:pt>
                <c:pt idx="99">
                  <c:v>-2.2092418300653009E-8</c:v>
                </c:pt>
                <c:pt idx="100">
                  <c:v>-4.4219084967318952E-8</c:v>
                </c:pt>
                <c:pt idx="101">
                  <c:v>-6.911908496731979E-8</c:v>
                </c:pt>
                <c:pt idx="102">
                  <c:v>-2.7165751633986171E-8</c:v>
                </c:pt>
                <c:pt idx="103">
                  <c:v>2.2220915032680364E-8</c:v>
                </c:pt>
                <c:pt idx="104">
                  <c:v>2.0475816993470685E-9</c:v>
                </c:pt>
                <c:pt idx="105">
                  <c:v>1.1942483660136709E-9</c:v>
                </c:pt>
                <c:pt idx="106">
                  <c:v>-7.6257516339862443E-9</c:v>
                </c:pt>
                <c:pt idx="107">
                  <c:v>-5.2857516339860815E-9</c:v>
                </c:pt>
                <c:pt idx="108">
                  <c:v>-1.6599084967319377E-8</c:v>
                </c:pt>
                <c:pt idx="109">
                  <c:v>-9.9324183006525464E-9</c:v>
                </c:pt>
                <c:pt idx="110">
                  <c:v>-2.9345751633985983E-8</c:v>
                </c:pt>
                <c:pt idx="111">
                  <c:v>-1.444575163398629E-8</c:v>
                </c:pt>
                <c:pt idx="112">
                  <c:v>1.9867581699346839E-8</c:v>
                </c:pt>
                <c:pt idx="113">
                  <c:v>4.8120915032680689E-8</c:v>
                </c:pt>
                <c:pt idx="114">
                  <c:v>4.2507581699347692E-8</c:v>
                </c:pt>
                <c:pt idx="115">
                  <c:v>3.9700915032680743E-8</c:v>
                </c:pt>
                <c:pt idx="116">
                  <c:v>2.8394248366013682E-8</c:v>
                </c:pt>
                <c:pt idx="117">
                  <c:v>4.682758169934723E-8</c:v>
                </c:pt>
                <c:pt idx="118">
                  <c:v>7.60475816993476E-8</c:v>
                </c:pt>
                <c:pt idx="119">
                  <c:v>1.2646758169934749E-7</c:v>
                </c:pt>
                <c:pt idx="120">
                  <c:v>1.6711424836601429E-7</c:v>
                </c:pt>
                <c:pt idx="121">
                  <c:v>1.938675816993471E-7</c:v>
                </c:pt>
                <c:pt idx="122">
                  <c:v>1.7196758169934742E-7</c:v>
                </c:pt>
                <c:pt idx="123">
                  <c:v>1.9778758169934755E-7</c:v>
                </c:pt>
                <c:pt idx="124">
                  <c:v>2.2928091503268037E-7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3-D0E0-4635-BC47-6E3634459A04}"/>
            </c:ext>
          </c:extLst>
        </c:ser>
        <c:ser>
          <c:idx val="1"/>
          <c:order val="4"/>
          <c:tx>
            <c:strRef>
              <c:f>Sheet1!$O$3</c:f>
              <c:strCache>
                <c:ptCount val="1"/>
                <c:pt idx="0">
                  <c:v>11.5 T</c:v>
                </c:pt>
              </c:strCache>
            </c:strRef>
          </c:tx>
          <c:spPr>
            <a:ln w="22225" cap="rnd">
              <a:noFill/>
              <a:round/>
            </a:ln>
            <a:effectLst/>
          </c:spPr>
          <c:marker>
            <c:symbol val="square"/>
            <c:size val="3"/>
            <c:spPr>
              <a:noFill/>
            </c:spPr>
          </c:marker>
          <c:xVal>
            <c:numRef>
              <c:f>Sheet1!$O$5:$O$481</c:f>
              <c:numCache>
                <c:formatCode>0.00E+00</c:formatCode>
                <c:ptCount val="477"/>
                <c:pt idx="0">
                  <c:v>7712.06</c:v>
                </c:pt>
                <c:pt idx="1">
                  <c:v>7741.67</c:v>
                </c:pt>
                <c:pt idx="2">
                  <c:v>7770.36</c:v>
                </c:pt>
                <c:pt idx="3">
                  <c:v>7799.12</c:v>
                </c:pt>
                <c:pt idx="4">
                  <c:v>7828.05</c:v>
                </c:pt>
                <c:pt idx="5">
                  <c:v>7857.11</c:v>
                </c:pt>
                <c:pt idx="6">
                  <c:v>7886.6</c:v>
                </c:pt>
                <c:pt idx="7">
                  <c:v>7917.42</c:v>
                </c:pt>
                <c:pt idx="8">
                  <c:v>7947.61</c:v>
                </c:pt>
                <c:pt idx="9">
                  <c:v>7977.06</c:v>
                </c:pt>
                <c:pt idx="10">
                  <c:v>8005.65</c:v>
                </c:pt>
                <c:pt idx="11">
                  <c:v>8033.95</c:v>
                </c:pt>
                <c:pt idx="12">
                  <c:v>8062.61</c:v>
                </c:pt>
                <c:pt idx="13">
                  <c:v>8091.59</c:v>
                </c:pt>
                <c:pt idx="14">
                  <c:v>8120.25</c:v>
                </c:pt>
                <c:pt idx="15">
                  <c:v>8149.49</c:v>
                </c:pt>
                <c:pt idx="16">
                  <c:v>8181.64</c:v>
                </c:pt>
                <c:pt idx="17">
                  <c:v>8211.1299999999992</c:v>
                </c:pt>
                <c:pt idx="18">
                  <c:v>8240.7800000000007</c:v>
                </c:pt>
                <c:pt idx="19">
                  <c:v>8269.84</c:v>
                </c:pt>
                <c:pt idx="20">
                  <c:v>8298.5</c:v>
                </c:pt>
                <c:pt idx="21">
                  <c:v>8327.39</c:v>
                </c:pt>
                <c:pt idx="22">
                  <c:v>8356.5</c:v>
                </c:pt>
                <c:pt idx="23">
                  <c:v>8386.4699999999993</c:v>
                </c:pt>
                <c:pt idx="24">
                  <c:v>8416.5400000000009</c:v>
                </c:pt>
                <c:pt idx="25">
                  <c:v>8446.52</c:v>
                </c:pt>
                <c:pt idx="26">
                  <c:v>8475.2199999999993</c:v>
                </c:pt>
                <c:pt idx="27">
                  <c:v>8504.09</c:v>
                </c:pt>
                <c:pt idx="28">
                  <c:v>8532.51</c:v>
                </c:pt>
                <c:pt idx="29">
                  <c:v>8561.2800000000007</c:v>
                </c:pt>
                <c:pt idx="30">
                  <c:v>8590.32</c:v>
                </c:pt>
                <c:pt idx="31">
                  <c:v>8620.1</c:v>
                </c:pt>
                <c:pt idx="32">
                  <c:v>8649.58</c:v>
                </c:pt>
                <c:pt idx="33">
                  <c:v>8678.0300000000007</c:v>
                </c:pt>
                <c:pt idx="34">
                  <c:v>8707.09</c:v>
                </c:pt>
                <c:pt idx="35">
                  <c:v>8735.35</c:v>
                </c:pt>
                <c:pt idx="36">
                  <c:v>8764.81</c:v>
                </c:pt>
                <c:pt idx="37">
                  <c:v>8792.86</c:v>
                </c:pt>
                <c:pt idx="38">
                  <c:v>8821.14</c:v>
                </c:pt>
                <c:pt idx="39">
                  <c:v>8850.5499999999993</c:v>
                </c:pt>
                <c:pt idx="40">
                  <c:v>8879.56</c:v>
                </c:pt>
                <c:pt idx="41">
                  <c:v>8908.23</c:v>
                </c:pt>
                <c:pt idx="42">
                  <c:v>8935.92</c:v>
                </c:pt>
                <c:pt idx="43">
                  <c:v>8963.51</c:v>
                </c:pt>
                <c:pt idx="44">
                  <c:v>8990.7800000000007</c:v>
                </c:pt>
                <c:pt idx="45">
                  <c:v>9019.57</c:v>
                </c:pt>
                <c:pt idx="46">
                  <c:v>9047.18</c:v>
                </c:pt>
                <c:pt idx="47">
                  <c:v>9075.2999999999993</c:v>
                </c:pt>
                <c:pt idx="48">
                  <c:v>9103.51</c:v>
                </c:pt>
                <c:pt idx="49">
                  <c:v>9131.24</c:v>
                </c:pt>
                <c:pt idx="50">
                  <c:v>9158.09</c:v>
                </c:pt>
                <c:pt idx="51">
                  <c:v>9184.83</c:v>
                </c:pt>
                <c:pt idx="52">
                  <c:v>9211.4699999999993</c:v>
                </c:pt>
                <c:pt idx="53">
                  <c:v>9238.74</c:v>
                </c:pt>
                <c:pt idx="54">
                  <c:v>9265.43</c:v>
                </c:pt>
                <c:pt idx="55">
                  <c:v>9292.2999999999993</c:v>
                </c:pt>
                <c:pt idx="56">
                  <c:v>9319.69</c:v>
                </c:pt>
                <c:pt idx="57">
                  <c:v>9348.17</c:v>
                </c:pt>
                <c:pt idx="58">
                  <c:v>9375.89</c:v>
                </c:pt>
                <c:pt idx="59">
                  <c:v>9402.9</c:v>
                </c:pt>
                <c:pt idx="60">
                  <c:v>9429.61</c:v>
                </c:pt>
                <c:pt idx="61">
                  <c:v>9456.32</c:v>
                </c:pt>
                <c:pt idx="62">
                  <c:v>9483.2099999999991</c:v>
                </c:pt>
                <c:pt idx="63">
                  <c:v>9511</c:v>
                </c:pt>
                <c:pt idx="64">
                  <c:v>9540.15</c:v>
                </c:pt>
                <c:pt idx="65">
                  <c:v>9566.93</c:v>
                </c:pt>
                <c:pt idx="66">
                  <c:v>9594.18</c:v>
                </c:pt>
                <c:pt idx="67">
                  <c:v>9621.76</c:v>
                </c:pt>
                <c:pt idx="68">
                  <c:v>9650.16</c:v>
                </c:pt>
                <c:pt idx="69">
                  <c:v>9676.6200000000008</c:v>
                </c:pt>
                <c:pt idx="70">
                  <c:v>9703.6299999999992</c:v>
                </c:pt>
                <c:pt idx="71">
                  <c:v>9730.68</c:v>
                </c:pt>
                <c:pt idx="72">
                  <c:v>9756.85</c:v>
                </c:pt>
                <c:pt idx="73">
                  <c:v>9783.2199999999993</c:v>
                </c:pt>
                <c:pt idx="74">
                  <c:v>9809.6299999999992</c:v>
                </c:pt>
                <c:pt idx="75">
                  <c:v>9835.85</c:v>
                </c:pt>
                <c:pt idx="76">
                  <c:v>9862.57</c:v>
                </c:pt>
                <c:pt idx="77">
                  <c:v>9888.5</c:v>
                </c:pt>
                <c:pt idx="78">
                  <c:v>9914.31</c:v>
                </c:pt>
                <c:pt idx="79">
                  <c:v>9939.43</c:v>
                </c:pt>
                <c:pt idx="80">
                  <c:v>9965.9</c:v>
                </c:pt>
                <c:pt idx="81">
                  <c:v>9992.75</c:v>
                </c:pt>
                <c:pt idx="82">
                  <c:v>10019.1</c:v>
                </c:pt>
                <c:pt idx="83">
                  <c:v>10044.700000000001</c:v>
                </c:pt>
                <c:pt idx="84">
                  <c:v>10070.799999999999</c:v>
                </c:pt>
                <c:pt idx="85">
                  <c:v>10096.799999999999</c:v>
                </c:pt>
                <c:pt idx="86">
                  <c:v>10122.9</c:v>
                </c:pt>
                <c:pt idx="87">
                  <c:v>10149.4</c:v>
                </c:pt>
                <c:pt idx="88">
                  <c:v>10176.200000000001</c:v>
                </c:pt>
                <c:pt idx="89">
                  <c:v>10201.799999999999</c:v>
                </c:pt>
                <c:pt idx="90">
                  <c:v>10227.200000000001</c:v>
                </c:pt>
                <c:pt idx="91">
                  <c:v>10252.4</c:v>
                </c:pt>
                <c:pt idx="92">
                  <c:v>10280.5</c:v>
                </c:pt>
                <c:pt idx="93">
                  <c:v>10305.9</c:v>
                </c:pt>
                <c:pt idx="94">
                  <c:v>10330.9</c:v>
                </c:pt>
                <c:pt idx="95">
                  <c:v>10355.799999999999</c:v>
                </c:pt>
                <c:pt idx="96">
                  <c:v>10381.700000000001</c:v>
                </c:pt>
                <c:pt idx="97">
                  <c:v>10406.200000000001</c:v>
                </c:pt>
                <c:pt idx="98">
                  <c:v>10430.9</c:v>
                </c:pt>
                <c:pt idx="99">
                  <c:v>10455.9</c:v>
                </c:pt>
                <c:pt idx="100">
                  <c:v>10480.9</c:v>
                </c:pt>
                <c:pt idx="101">
                  <c:v>10505.3</c:v>
                </c:pt>
                <c:pt idx="102">
                  <c:v>10530.1</c:v>
                </c:pt>
                <c:pt idx="103">
                  <c:v>10554.5</c:v>
                </c:pt>
                <c:pt idx="104">
                  <c:v>10578.7</c:v>
                </c:pt>
                <c:pt idx="105">
                  <c:v>10602.5</c:v>
                </c:pt>
                <c:pt idx="106">
                  <c:v>10627</c:v>
                </c:pt>
                <c:pt idx="107">
                  <c:v>10651.6</c:v>
                </c:pt>
                <c:pt idx="108">
                  <c:v>10676.8</c:v>
                </c:pt>
                <c:pt idx="109">
                  <c:v>10700.3</c:v>
                </c:pt>
                <c:pt idx="110">
                  <c:v>10724</c:v>
                </c:pt>
                <c:pt idx="111">
                  <c:v>10748</c:v>
                </c:pt>
                <c:pt idx="112">
                  <c:v>10770.8</c:v>
                </c:pt>
                <c:pt idx="113">
                  <c:v>10794</c:v>
                </c:pt>
                <c:pt idx="114">
                  <c:v>10817.8</c:v>
                </c:pt>
                <c:pt idx="115">
                  <c:v>10843.7</c:v>
                </c:pt>
                <c:pt idx="116">
                  <c:v>10867.1</c:v>
                </c:pt>
                <c:pt idx="117">
                  <c:v>10889.6</c:v>
                </c:pt>
                <c:pt idx="118">
                  <c:v>10913</c:v>
                </c:pt>
                <c:pt idx="119">
                  <c:v>10936.5</c:v>
                </c:pt>
                <c:pt idx="120">
                  <c:v>10959.7</c:v>
                </c:pt>
                <c:pt idx="121">
                  <c:v>10982.6</c:v>
                </c:pt>
                <c:pt idx="122">
                  <c:v>11005.4</c:v>
                </c:pt>
                <c:pt idx="123">
                  <c:v>11028.9</c:v>
                </c:pt>
                <c:pt idx="124">
                  <c:v>11051.7</c:v>
                </c:pt>
                <c:pt idx="125">
                  <c:v>11074.1</c:v>
                </c:pt>
                <c:pt idx="126">
                  <c:v>11096.6</c:v>
                </c:pt>
                <c:pt idx="127">
                  <c:v>11119.2</c:v>
                </c:pt>
                <c:pt idx="128">
                  <c:v>11141.2</c:v>
                </c:pt>
              </c:numCache>
            </c:numRef>
          </c:xVal>
          <c:yVal>
            <c:numRef>
              <c:f>Sheet1!$P$5:$P$481</c:f>
              <c:numCache>
                <c:formatCode>0.00E+00</c:formatCode>
                <c:ptCount val="477"/>
                <c:pt idx="0">
                  <c:v>7.7009240924081243E-9</c:v>
                </c:pt>
                <c:pt idx="1">
                  <c:v>4.0654257425740981E-8</c:v>
                </c:pt>
                <c:pt idx="2">
                  <c:v>4.2654257425741753E-8</c:v>
                </c:pt>
                <c:pt idx="3">
                  <c:v>2.5834257425741465E-8</c:v>
                </c:pt>
                <c:pt idx="4">
                  <c:v>-3.5219075907592024E-8</c:v>
                </c:pt>
                <c:pt idx="5">
                  <c:v>-4.4299075907592057E-8</c:v>
                </c:pt>
                <c:pt idx="6">
                  <c:v>-4.2179075907591923E-8</c:v>
                </c:pt>
                <c:pt idx="7">
                  <c:v>-2.9712409240925029E-8</c:v>
                </c:pt>
                <c:pt idx="8">
                  <c:v>2.798092409240832E-8</c:v>
                </c:pt>
                <c:pt idx="9">
                  <c:v>4.3580924092408192E-8</c:v>
                </c:pt>
                <c:pt idx="10">
                  <c:v>3.179425742574098E-8</c:v>
                </c:pt>
                <c:pt idx="11">
                  <c:v>-1.3590759075923167E-9</c:v>
                </c:pt>
                <c:pt idx="12">
                  <c:v>-6.4459075907591994E-8</c:v>
                </c:pt>
                <c:pt idx="13">
                  <c:v>-8.1012409240925021E-8</c:v>
                </c:pt>
                <c:pt idx="14">
                  <c:v>-3.8352409240925002E-8</c:v>
                </c:pt>
                <c:pt idx="15">
                  <c:v>-1.0925742574258729E-8</c:v>
                </c:pt>
                <c:pt idx="16">
                  <c:v>8.3342574257414915E-9</c:v>
                </c:pt>
                <c:pt idx="17">
                  <c:v>3.5107590759074803E-8</c:v>
                </c:pt>
                <c:pt idx="18">
                  <c:v>2.6314257425741612E-8</c:v>
                </c:pt>
                <c:pt idx="19">
                  <c:v>-9.7857425742584865E-9</c:v>
                </c:pt>
                <c:pt idx="20">
                  <c:v>-5.0245742574258212E-8</c:v>
                </c:pt>
                <c:pt idx="21">
                  <c:v>-4.8319075907592287E-8</c:v>
                </c:pt>
                <c:pt idx="22">
                  <c:v>-4.6965742574258244E-8</c:v>
                </c:pt>
                <c:pt idx="23">
                  <c:v>-3.3352409240924878E-8</c:v>
                </c:pt>
                <c:pt idx="24">
                  <c:v>9.8809240924079344E-9</c:v>
                </c:pt>
                <c:pt idx="25">
                  <c:v>3.1154257425741386E-8</c:v>
                </c:pt>
                <c:pt idx="26">
                  <c:v>3.8334257425741315E-8</c:v>
                </c:pt>
                <c:pt idx="27">
                  <c:v>1.5000924092408319E-8</c:v>
                </c:pt>
                <c:pt idx="28">
                  <c:v>-2.8505742574258878E-8</c:v>
                </c:pt>
                <c:pt idx="29">
                  <c:v>-4.8905742574258432E-8</c:v>
                </c:pt>
                <c:pt idx="30">
                  <c:v>-4.6492409240925232E-8</c:v>
                </c:pt>
                <c:pt idx="31">
                  <c:v>-1.9539075907591976E-8</c:v>
                </c:pt>
                <c:pt idx="32">
                  <c:v>1.8987590759074693E-8</c:v>
                </c:pt>
                <c:pt idx="33">
                  <c:v>3.293425742574122E-8</c:v>
                </c:pt>
                <c:pt idx="34">
                  <c:v>2.9967590759074825E-8</c:v>
                </c:pt>
                <c:pt idx="35">
                  <c:v>-3.2590759075924173E-9</c:v>
                </c:pt>
                <c:pt idx="36">
                  <c:v>-2.5545742574258712E-8</c:v>
                </c:pt>
                <c:pt idx="37">
                  <c:v>-4.5285742574259079E-8</c:v>
                </c:pt>
                <c:pt idx="38">
                  <c:v>-3.6779075907591828E-8</c:v>
                </c:pt>
                <c:pt idx="39">
                  <c:v>-9.1857425742589791E-9</c:v>
                </c:pt>
                <c:pt idx="40">
                  <c:v>3.0987590759074804E-8</c:v>
                </c:pt>
                <c:pt idx="41">
                  <c:v>6.5440924092407786E-8</c:v>
                </c:pt>
                <c:pt idx="42">
                  <c:v>2.8127590759074406E-8</c:v>
                </c:pt>
                <c:pt idx="43">
                  <c:v>-1.0212409240925186E-8</c:v>
                </c:pt>
                <c:pt idx="44">
                  <c:v>-3.242574257425844E-8</c:v>
                </c:pt>
                <c:pt idx="45">
                  <c:v>-5.2572409240925006E-8</c:v>
                </c:pt>
                <c:pt idx="46">
                  <c:v>-2.8619075907592008E-8</c:v>
                </c:pt>
                <c:pt idx="47">
                  <c:v>-2.021240924092543E-8</c:v>
                </c:pt>
                <c:pt idx="48">
                  <c:v>-1.4292409240925098E-8</c:v>
                </c:pt>
                <c:pt idx="49">
                  <c:v>1.9880924092408178E-8</c:v>
                </c:pt>
                <c:pt idx="50">
                  <c:v>2.0787590759075027E-8</c:v>
                </c:pt>
                <c:pt idx="51">
                  <c:v>1.2409240924079632E-9</c:v>
                </c:pt>
                <c:pt idx="52">
                  <c:v>-8.9907590759175985E-10</c:v>
                </c:pt>
                <c:pt idx="53">
                  <c:v>-2.3072409240924924E-8</c:v>
                </c:pt>
                <c:pt idx="54">
                  <c:v>-1.8439075907591821E-8</c:v>
                </c:pt>
                <c:pt idx="55">
                  <c:v>7.0609240924076244E-9</c:v>
                </c:pt>
                <c:pt idx="56">
                  <c:v>4.2180924092407835E-8</c:v>
                </c:pt>
                <c:pt idx="57">
                  <c:v>5.7080924092408431E-8</c:v>
                </c:pt>
                <c:pt idx="58">
                  <c:v>6.4747590759074743E-8</c:v>
                </c:pt>
                <c:pt idx="59">
                  <c:v>1.480092409240788E-8</c:v>
                </c:pt>
                <c:pt idx="60">
                  <c:v>-2.4612409240925138E-8</c:v>
                </c:pt>
                <c:pt idx="61">
                  <c:v>-6.3525742574258414E-8</c:v>
                </c:pt>
                <c:pt idx="62">
                  <c:v>-4.8752409240925214E-8</c:v>
                </c:pt>
                <c:pt idx="63">
                  <c:v>-2.9139075907592244E-8</c:v>
                </c:pt>
                <c:pt idx="64">
                  <c:v>3.1867590759074928E-8</c:v>
                </c:pt>
                <c:pt idx="65">
                  <c:v>7.5114257425741099E-8</c:v>
                </c:pt>
                <c:pt idx="66">
                  <c:v>4.4000924092407761E-8</c:v>
                </c:pt>
                <c:pt idx="67">
                  <c:v>2.7654257425741391E-8</c:v>
                </c:pt>
                <c:pt idx="68">
                  <c:v>-6.5657425742582027E-9</c:v>
                </c:pt>
                <c:pt idx="69">
                  <c:v>-4.5045742574258555E-8</c:v>
                </c:pt>
                <c:pt idx="70">
                  <c:v>-4.8925742574258932E-8</c:v>
                </c:pt>
                <c:pt idx="71">
                  <c:v>-2.0939075907592333E-8</c:v>
                </c:pt>
                <c:pt idx="72">
                  <c:v>1.8227590759074834E-8</c:v>
                </c:pt>
                <c:pt idx="73">
                  <c:v>4.5854257425741544E-8</c:v>
                </c:pt>
                <c:pt idx="74">
                  <c:v>5.4174257425741714E-8</c:v>
                </c:pt>
                <c:pt idx="75">
                  <c:v>3.2480924092407794E-8</c:v>
                </c:pt>
                <c:pt idx="76">
                  <c:v>-8.7857425742590053E-9</c:v>
                </c:pt>
                <c:pt idx="77">
                  <c:v>-3.4499075907592254E-8</c:v>
                </c:pt>
                <c:pt idx="78">
                  <c:v>-4.4499075907591589E-8</c:v>
                </c:pt>
                <c:pt idx="79">
                  <c:v>-2.846574257425879E-8</c:v>
                </c:pt>
                <c:pt idx="80">
                  <c:v>-1.2072409240925198E-8</c:v>
                </c:pt>
                <c:pt idx="81">
                  <c:v>5.9034257425741077E-8</c:v>
                </c:pt>
                <c:pt idx="82">
                  <c:v>4.3027590759075003E-8</c:v>
                </c:pt>
                <c:pt idx="83">
                  <c:v>2.358759075907484E-8</c:v>
                </c:pt>
                <c:pt idx="84">
                  <c:v>-1.0939075907592091E-8</c:v>
                </c:pt>
                <c:pt idx="85">
                  <c:v>-3.6245742574258232E-8</c:v>
                </c:pt>
                <c:pt idx="86">
                  <c:v>-4.0959075907592412E-8</c:v>
                </c:pt>
                <c:pt idx="87">
                  <c:v>-2.9372409240925636E-8</c:v>
                </c:pt>
                <c:pt idx="88">
                  <c:v>-7.7324092409251685E-9</c:v>
                </c:pt>
                <c:pt idx="89">
                  <c:v>3.8414257425741492E-8</c:v>
                </c:pt>
                <c:pt idx="90">
                  <c:v>4.6427590759074325E-8</c:v>
                </c:pt>
                <c:pt idx="91">
                  <c:v>4.048092409240817E-8</c:v>
                </c:pt>
                <c:pt idx="92">
                  <c:v>1.2080924092408242E-8</c:v>
                </c:pt>
                <c:pt idx="93">
                  <c:v>-2.2425742574259098E-8</c:v>
                </c:pt>
                <c:pt idx="94">
                  <c:v>-2.1799075907591961E-8</c:v>
                </c:pt>
                <c:pt idx="95">
                  <c:v>-3.1785742574258839E-8</c:v>
                </c:pt>
                <c:pt idx="96">
                  <c:v>-1.1790759075923738E-9</c:v>
                </c:pt>
                <c:pt idx="97">
                  <c:v>5.046092409240792E-8</c:v>
                </c:pt>
                <c:pt idx="98">
                  <c:v>5.4620924092408004E-8</c:v>
                </c:pt>
                <c:pt idx="99">
                  <c:v>5.408092409240818E-8</c:v>
                </c:pt>
                <c:pt idx="100">
                  <c:v>4.8554257425741588E-8</c:v>
                </c:pt>
                <c:pt idx="101">
                  <c:v>1.6747590759074297E-8</c:v>
                </c:pt>
                <c:pt idx="102">
                  <c:v>-5.0185742574258527E-8</c:v>
                </c:pt>
                <c:pt idx="103">
                  <c:v>-5.0979075907592246E-8</c:v>
                </c:pt>
                <c:pt idx="104">
                  <c:v>-2.8065742574258816E-8</c:v>
                </c:pt>
                <c:pt idx="105">
                  <c:v>1.0880924092408321E-8</c:v>
                </c:pt>
                <c:pt idx="106">
                  <c:v>3.5654257425741764E-8</c:v>
                </c:pt>
                <c:pt idx="107">
                  <c:v>7.9275907590743841E-9</c:v>
                </c:pt>
                <c:pt idx="108">
                  <c:v>1.2587590759075115E-8</c:v>
                </c:pt>
                <c:pt idx="109">
                  <c:v>-1.6965742574258419E-8</c:v>
                </c:pt>
                <c:pt idx="110">
                  <c:v>-6.7372409240924934E-8</c:v>
                </c:pt>
                <c:pt idx="111">
                  <c:v>-5.3179075907591651E-8</c:v>
                </c:pt>
                <c:pt idx="112">
                  <c:v>-2.8259075907592123E-8</c:v>
                </c:pt>
                <c:pt idx="113">
                  <c:v>1.2580924092407982E-8</c:v>
                </c:pt>
                <c:pt idx="114">
                  <c:v>3.9174257425741354E-8</c:v>
                </c:pt>
                <c:pt idx="115">
                  <c:v>2.9314257425740964E-8</c:v>
                </c:pt>
                <c:pt idx="116">
                  <c:v>2.1567590759074478E-8</c:v>
                </c:pt>
                <c:pt idx="117">
                  <c:v>-1.7259075907592395E-8</c:v>
                </c:pt>
                <c:pt idx="118">
                  <c:v>-3.4172409240925318E-8</c:v>
                </c:pt>
                <c:pt idx="119">
                  <c:v>-3.131240924092492E-8</c:v>
                </c:pt>
                <c:pt idx="120">
                  <c:v>2.0475907590750434E-9</c:v>
                </c:pt>
                <c:pt idx="121">
                  <c:v>5.8960924092408035E-8</c:v>
                </c:pt>
                <c:pt idx="122">
                  <c:v>8.9780924092408307E-8</c:v>
                </c:pt>
                <c:pt idx="123">
                  <c:v>8.2047590759074283E-8</c:v>
                </c:pt>
                <c:pt idx="124">
                  <c:v>9.1740924092408081E-8</c:v>
                </c:pt>
                <c:pt idx="125">
                  <c:v>1.4110092409240791E-7</c:v>
                </c:pt>
                <c:pt idx="126">
                  <c:v>1.7706759075907438E-7</c:v>
                </c:pt>
                <c:pt idx="127">
                  <c:v>2.600342574257409E-7</c:v>
                </c:pt>
                <c:pt idx="128">
                  <c:v>4.5981425742574123E-7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4-D0E0-4635-BC47-6E3634459A04}"/>
            </c:ext>
          </c:extLst>
        </c:ser>
        <c:ser>
          <c:idx val="2"/>
          <c:order val="5"/>
          <c:tx>
            <c:v>11.5 T fit</c:v>
          </c:tx>
          <c:spPr>
            <a:ln w="6350">
              <a:solidFill>
                <a:schemeClr val="tx1"/>
              </a:solidFill>
            </a:ln>
          </c:spPr>
          <c:marker>
            <c:symbol val="none"/>
          </c:marker>
          <c:xVal>
            <c:numRef>
              <c:f>Sheet1!$O$5:$O$134</c:f>
              <c:numCache>
                <c:formatCode>0.00E+00</c:formatCode>
                <c:ptCount val="130"/>
                <c:pt idx="0">
                  <c:v>7712.06</c:v>
                </c:pt>
                <c:pt idx="1">
                  <c:v>7741.67</c:v>
                </c:pt>
                <c:pt idx="2">
                  <c:v>7770.36</c:v>
                </c:pt>
                <c:pt idx="3">
                  <c:v>7799.12</c:v>
                </c:pt>
                <c:pt idx="4">
                  <c:v>7828.05</c:v>
                </c:pt>
                <c:pt idx="5">
                  <c:v>7857.11</c:v>
                </c:pt>
                <c:pt idx="6">
                  <c:v>7886.6</c:v>
                </c:pt>
                <c:pt idx="7">
                  <c:v>7917.42</c:v>
                </c:pt>
                <c:pt idx="8">
                  <c:v>7947.61</c:v>
                </c:pt>
                <c:pt idx="9">
                  <c:v>7977.06</c:v>
                </c:pt>
                <c:pt idx="10">
                  <c:v>8005.65</c:v>
                </c:pt>
                <c:pt idx="11">
                  <c:v>8033.95</c:v>
                </c:pt>
                <c:pt idx="12">
                  <c:v>8062.61</c:v>
                </c:pt>
                <c:pt idx="13">
                  <c:v>8091.59</c:v>
                </c:pt>
                <c:pt idx="14">
                  <c:v>8120.25</c:v>
                </c:pt>
                <c:pt idx="15">
                  <c:v>8149.49</c:v>
                </c:pt>
                <c:pt idx="16">
                  <c:v>8181.64</c:v>
                </c:pt>
                <c:pt idx="17">
                  <c:v>8211.1299999999992</c:v>
                </c:pt>
                <c:pt idx="18">
                  <c:v>8240.7800000000007</c:v>
                </c:pt>
                <c:pt idx="19">
                  <c:v>8269.84</c:v>
                </c:pt>
                <c:pt idx="20">
                  <c:v>8298.5</c:v>
                </c:pt>
                <c:pt idx="21">
                  <c:v>8327.39</c:v>
                </c:pt>
                <c:pt idx="22">
                  <c:v>8356.5</c:v>
                </c:pt>
                <c:pt idx="23">
                  <c:v>8386.4699999999993</c:v>
                </c:pt>
                <c:pt idx="24">
                  <c:v>8416.5400000000009</c:v>
                </c:pt>
                <c:pt idx="25">
                  <c:v>8446.52</c:v>
                </c:pt>
                <c:pt idx="26">
                  <c:v>8475.2199999999993</c:v>
                </c:pt>
                <c:pt idx="27">
                  <c:v>8504.09</c:v>
                </c:pt>
                <c:pt idx="28">
                  <c:v>8532.51</c:v>
                </c:pt>
                <c:pt idx="29">
                  <c:v>8561.2800000000007</c:v>
                </c:pt>
                <c:pt idx="30">
                  <c:v>8590.32</c:v>
                </c:pt>
                <c:pt idx="31">
                  <c:v>8620.1</c:v>
                </c:pt>
                <c:pt idx="32">
                  <c:v>8649.58</c:v>
                </c:pt>
                <c:pt idx="33">
                  <c:v>8678.0300000000007</c:v>
                </c:pt>
                <c:pt idx="34">
                  <c:v>8707.09</c:v>
                </c:pt>
                <c:pt idx="35">
                  <c:v>8735.35</c:v>
                </c:pt>
                <c:pt idx="36">
                  <c:v>8764.81</c:v>
                </c:pt>
                <c:pt idx="37">
                  <c:v>8792.86</c:v>
                </c:pt>
                <c:pt idx="38">
                  <c:v>8821.14</c:v>
                </c:pt>
                <c:pt idx="39">
                  <c:v>8850.5499999999993</c:v>
                </c:pt>
                <c:pt idx="40">
                  <c:v>8879.56</c:v>
                </c:pt>
                <c:pt idx="41">
                  <c:v>8908.23</c:v>
                </c:pt>
                <c:pt idx="42">
                  <c:v>8935.92</c:v>
                </c:pt>
                <c:pt idx="43">
                  <c:v>8963.51</c:v>
                </c:pt>
                <c:pt idx="44">
                  <c:v>8990.7800000000007</c:v>
                </c:pt>
                <c:pt idx="45">
                  <c:v>9019.57</c:v>
                </c:pt>
                <c:pt idx="46">
                  <c:v>9047.18</c:v>
                </c:pt>
                <c:pt idx="47">
                  <c:v>9075.2999999999993</c:v>
                </c:pt>
                <c:pt idx="48">
                  <c:v>9103.51</c:v>
                </c:pt>
                <c:pt idx="49">
                  <c:v>9131.24</c:v>
                </c:pt>
                <c:pt idx="50">
                  <c:v>9158.09</c:v>
                </c:pt>
                <c:pt idx="51">
                  <c:v>9184.83</c:v>
                </c:pt>
                <c:pt idx="52">
                  <c:v>9211.4699999999993</c:v>
                </c:pt>
                <c:pt idx="53">
                  <c:v>9238.74</c:v>
                </c:pt>
                <c:pt idx="54">
                  <c:v>9265.43</c:v>
                </c:pt>
                <c:pt idx="55">
                  <c:v>9292.2999999999993</c:v>
                </c:pt>
                <c:pt idx="56">
                  <c:v>9319.69</c:v>
                </c:pt>
                <c:pt idx="57">
                  <c:v>9348.17</c:v>
                </c:pt>
                <c:pt idx="58">
                  <c:v>9375.89</c:v>
                </c:pt>
                <c:pt idx="59">
                  <c:v>9402.9</c:v>
                </c:pt>
                <c:pt idx="60">
                  <c:v>9429.61</c:v>
                </c:pt>
                <c:pt idx="61">
                  <c:v>9456.32</c:v>
                </c:pt>
                <c:pt idx="62">
                  <c:v>9483.2099999999991</c:v>
                </c:pt>
                <c:pt idx="63">
                  <c:v>9511</c:v>
                </c:pt>
                <c:pt idx="64">
                  <c:v>9540.15</c:v>
                </c:pt>
                <c:pt idx="65">
                  <c:v>9566.93</c:v>
                </c:pt>
                <c:pt idx="66">
                  <c:v>9594.18</c:v>
                </c:pt>
                <c:pt idx="67">
                  <c:v>9621.76</c:v>
                </c:pt>
                <c:pt idx="68">
                  <c:v>9650.16</c:v>
                </c:pt>
                <c:pt idx="69">
                  <c:v>9676.6200000000008</c:v>
                </c:pt>
                <c:pt idx="70">
                  <c:v>9703.6299999999992</c:v>
                </c:pt>
                <c:pt idx="71">
                  <c:v>9730.68</c:v>
                </c:pt>
                <c:pt idx="72">
                  <c:v>9756.85</c:v>
                </c:pt>
                <c:pt idx="73">
                  <c:v>9783.2199999999993</c:v>
                </c:pt>
                <c:pt idx="74">
                  <c:v>9809.6299999999992</c:v>
                </c:pt>
                <c:pt idx="75">
                  <c:v>9835.85</c:v>
                </c:pt>
                <c:pt idx="76">
                  <c:v>9862.57</c:v>
                </c:pt>
                <c:pt idx="77">
                  <c:v>9888.5</c:v>
                </c:pt>
                <c:pt idx="78">
                  <c:v>9914.31</c:v>
                </c:pt>
                <c:pt idx="79">
                  <c:v>9939.43</c:v>
                </c:pt>
                <c:pt idx="80">
                  <c:v>9965.9</c:v>
                </c:pt>
                <c:pt idx="81">
                  <c:v>9992.75</c:v>
                </c:pt>
                <c:pt idx="82">
                  <c:v>10019.1</c:v>
                </c:pt>
                <c:pt idx="83">
                  <c:v>10044.700000000001</c:v>
                </c:pt>
                <c:pt idx="84">
                  <c:v>10070.799999999999</c:v>
                </c:pt>
                <c:pt idx="85">
                  <c:v>10096.799999999999</c:v>
                </c:pt>
                <c:pt idx="86">
                  <c:v>10122.9</c:v>
                </c:pt>
                <c:pt idx="87">
                  <c:v>10149.4</c:v>
                </c:pt>
                <c:pt idx="88">
                  <c:v>10176.200000000001</c:v>
                </c:pt>
                <c:pt idx="89">
                  <c:v>10201.799999999999</c:v>
                </c:pt>
                <c:pt idx="90">
                  <c:v>10227.200000000001</c:v>
                </c:pt>
                <c:pt idx="91">
                  <c:v>10252.4</c:v>
                </c:pt>
                <c:pt idx="92">
                  <c:v>10280.5</c:v>
                </c:pt>
                <c:pt idx="93">
                  <c:v>10305.9</c:v>
                </c:pt>
                <c:pt idx="94">
                  <c:v>10330.9</c:v>
                </c:pt>
                <c:pt idx="95">
                  <c:v>10355.799999999999</c:v>
                </c:pt>
                <c:pt idx="96">
                  <c:v>10381.700000000001</c:v>
                </c:pt>
                <c:pt idx="97">
                  <c:v>10406.200000000001</c:v>
                </c:pt>
                <c:pt idx="98">
                  <c:v>10430.9</c:v>
                </c:pt>
                <c:pt idx="99">
                  <c:v>10455.9</c:v>
                </c:pt>
                <c:pt idx="100">
                  <c:v>10480.9</c:v>
                </c:pt>
                <c:pt idx="101">
                  <c:v>10505.3</c:v>
                </c:pt>
                <c:pt idx="102">
                  <c:v>10530.1</c:v>
                </c:pt>
                <c:pt idx="103">
                  <c:v>10554.5</c:v>
                </c:pt>
                <c:pt idx="104">
                  <c:v>10578.7</c:v>
                </c:pt>
                <c:pt idx="105">
                  <c:v>10602.5</c:v>
                </c:pt>
                <c:pt idx="106">
                  <c:v>10627</c:v>
                </c:pt>
                <c:pt idx="107">
                  <c:v>10651.6</c:v>
                </c:pt>
                <c:pt idx="108">
                  <c:v>10676.8</c:v>
                </c:pt>
                <c:pt idx="109">
                  <c:v>10700.3</c:v>
                </c:pt>
                <c:pt idx="110">
                  <c:v>10724</c:v>
                </c:pt>
                <c:pt idx="111">
                  <c:v>10748</c:v>
                </c:pt>
                <c:pt idx="112">
                  <c:v>10770.8</c:v>
                </c:pt>
                <c:pt idx="113">
                  <c:v>10794</c:v>
                </c:pt>
                <c:pt idx="114">
                  <c:v>10817.8</c:v>
                </c:pt>
                <c:pt idx="115">
                  <c:v>10843.7</c:v>
                </c:pt>
                <c:pt idx="116">
                  <c:v>10867.1</c:v>
                </c:pt>
                <c:pt idx="117">
                  <c:v>10889.6</c:v>
                </c:pt>
                <c:pt idx="118">
                  <c:v>10913</c:v>
                </c:pt>
                <c:pt idx="119">
                  <c:v>10936.5</c:v>
                </c:pt>
                <c:pt idx="120">
                  <c:v>10959.7</c:v>
                </c:pt>
                <c:pt idx="121">
                  <c:v>10982.6</c:v>
                </c:pt>
                <c:pt idx="122">
                  <c:v>11005.4</c:v>
                </c:pt>
                <c:pt idx="123">
                  <c:v>11028.9</c:v>
                </c:pt>
                <c:pt idx="124">
                  <c:v>11051.7</c:v>
                </c:pt>
                <c:pt idx="125">
                  <c:v>11074.1</c:v>
                </c:pt>
                <c:pt idx="126">
                  <c:v>11096.6</c:v>
                </c:pt>
                <c:pt idx="127">
                  <c:v>11119.2</c:v>
                </c:pt>
                <c:pt idx="128">
                  <c:v>11141.2</c:v>
                </c:pt>
              </c:numCache>
            </c:numRef>
          </c:xVal>
          <c:yVal>
            <c:numRef>
              <c:f>Sheet1!$Q$5:$Q$134</c:f>
              <c:numCache>
                <c:formatCode>0.00E+00</c:formatCode>
                <c:ptCount val="130"/>
                <c:pt idx="0">
                  <c:v>6.0278396990335636E-31</c:v>
                </c:pt>
                <c:pt idx="1">
                  <c:v>1.0710259071697374E-30</c:v>
                </c:pt>
                <c:pt idx="2">
                  <c:v>1.8654033318336812E-30</c:v>
                </c:pt>
                <c:pt idx="3">
                  <c:v>3.2466997317283924E-30</c:v>
                </c:pt>
                <c:pt idx="4">
                  <c:v>5.6577060395121364E-30</c:v>
                </c:pt>
                <c:pt idx="5">
                  <c:v>9.8634020349829102E-30</c:v>
                </c:pt>
                <c:pt idx="6">
                  <c:v>1.7301107290682801E-29</c:v>
                </c:pt>
                <c:pt idx="7">
                  <c:v>3.1056628614718535E-29</c:v>
                </c:pt>
                <c:pt idx="8">
                  <c:v>5.4964700558938289E-29</c:v>
                </c:pt>
                <c:pt idx="9">
                  <c:v>9.5726136452626817E-29</c:v>
                </c:pt>
                <c:pt idx="10">
                  <c:v>1.6371618525692199E-28</c:v>
                </c:pt>
                <c:pt idx="11">
                  <c:v>2.7795239157973998E-28</c:v>
                </c:pt>
                <c:pt idx="12">
                  <c:v>4.7418702268111809E-28</c:v>
                </c:pt>
                <c:pt idx="13">
                  <c:v>8.1223572110425442E-28</c:v>
                </c:pt>
                <c:pt idx="14">
                  <c:v>1.3804216460376007E-27</c:v>
                </c:pt>
                <c:pt idx="15">
                  <c:v>2.3668264394064234E-27</c:v>
                </c:pt>
                <c:pt idx="16">
                  <c:v>4.2722500793048007E-27</c:v>
                </c:pt>
                <c:pt idx="17">
                  <c:v>7.3289361192780751E-27</c:v>
                </c:pt>
                <c:pt idx="18">
                  <c:v>1.2584899676655971E-26</c:v>
                </c:pt>
                <c:pt idx="19">
                  <c:v>2.1338692694693139E-26</c:v>
                </c:pt>
                <c:pt idx="20">
                  <c:v>3.5854319515199244E-26</c:v>
                </c:pt>
                <c:pt idx="21">
                  <c:v>6.0386162098225006E-26</c:v>
                </c:pt>
                <c:pt idx="22">
                  <c:v>1.0192116105515806E-25</c:v>
                </c:pt>
                <c:pt idx="23">
                  <c:v>1.7437386731346497E-25</c:v>
                </c:pt>
                <c:pt idx="24">
                  <c:v>2.9829124063856201E-25</c:v>
                </c:pt>
                <c:pt idx="25">
                  <c:v>5.0848008216501589E-25</c:v>
                </c:pt>
                <c:pt idx="26">
                  <c:v>8.4576323494830663E-25</c:v>
                </c:pt>
                <c:pt idx="27">
                  <c:v>1.4085714973197965E-24</c:v>
                </c:pt>
                <c:pt idx="28">
                  <c:v>2.3233927291754777E-24</c:v>
                </c:pt>
                <c:pt idx="29">
                  <c:v>3.8495227721595663E-24</c:v>
                </c:pt>
                <c:pt idx="30">
                  <c:v>6.3973933658946123E-24</c:v>
                </c:pt>
                <c:pt idx="31">
                  <c:v>1.0750962259042472E-23</c:v>
                </c:pt>
                <c:pt idx="32">
                  <c:v>1.7941333057867337E-23</c:v>
                </c:pt>
                <c:pt idx="33">
                  <c:v>2.9361200467507614E-23</c:v>
                </c:pt>
                <c:pt idx="34">
                  <c:v>4.8479347289279963E-23</c:v>
                </c:pt>
                <c:pt idx="35">
                  <c:v>7.8822158253799043E-23</c:v>
                </c:pt>
                <c:pt idx="36">
                  <c:v>1.3061036583741998E-22</c:v>
                </c:pt>
                <c:pt idx="37">
                  <c:v>2.1092375336369073E-22</c:v>
                </c:pt>
                <c:pt idx="38">
                  <c:v>3.4143572162323693E-22</c:v>
                </c:pt>
                <c:pt idx="39">
                  <c:v>5.6252356683538333E-22</c:v>
                </c:pt>
                <c:pt idx="40">
                  <c:v>9.1900665749871344E-22</c:v>
                </c:pt>
                <c:pt idx="41">
                  <c:v>1.4904415764462067E-21</c:v>
                </c:pt>
                <c:pt idx="42">
                  <c:v>2.3740646537114432E-21</c:v>
                </c:pt>
                <c:pt idx="43">
                  <c:v>3.7697958762445388E-21</c:v>
                </c:pt>
                <c:pt idx="44">
                  <c:v>5.9457597716310322E-21</c:v>
                </c:pt>
                <c:pt idx="45">
                  <c:v>9.6045439851357306E-21</c:v>
                </c:pt>
                <c:pt idx="46">
                  <c:v>1.519100072835242E-20</c:v>
                </c:pt>
                <c:pt idx="47">
                  <c:v>2.4196373630630007E-20</c:v>
                </c:pt>
                <c:pt idx="48">
                  <c:v>3.8541869489452667E-20</c:v>
                </c:pt>
                <c:pt idx="49">
                  <c:v>6.0822656538237418E-20</c:v>
                </c:pt>
                <c:pt idx="50">
                  <c:v>9.447954939637516E-20</c:v>
                </c:pt>
                <c:pt idx="51">
                  <c:v>1.4630868379048161E-19</c:v>
                </c:pt>
                <c:pt idx="52">
                  <c:v>2.2591394475310265E-19</c:v>
                </c:pt>
                <c:pt idx="53">
                  <c:v>3.5197637660423961E-19</c:v>
                </c:pt>
                <c:pt idx="54">
                  <c:v>5.425485835882224E-19</c:v>
                </c:pt>
                <c:pt idx="55">
                  <c:v>8.3769342079439122E-19</c:v>
                </c:pt>
                <c:pt idx="56">
                  <c:v>1.3026319906143838E-18</c:v>
                </c:pt>
                <c:pt idx="57">
                  <c:v>2.0586948365716333E-18</c:v>
                </c:pt>
                <c:pt idx="58">
                  <c:v>3.2097946951624897E-18</c:v>
                </c:pt>
                <c:pt idx="59">
                  <c:v>4.9416768889799803E-18</c:v>
                </c:pt>
                <c:pt idx="60">
                  <c:v>7.5624305331778045E-18</c:v>
                </c:pt>
                <c:pt idx="61">
                  <c:v>1.1559146524049714E-17</c:v>
                </c:pt>
                <c:pt idx="62">
                  <c:v>1.7697295949645016E-17</c:v>
                </c:pt>
                <c:pt idx="63">
                  <c:v>2.7449155423057884E-17</c:v>
                </c:pt>
                <c:pt idx="64">
                  <c:v>4.3439239374120264E-17</c:v>
                </c:pt>
                <c:pt idx="65">
                  <c:v>6.6144110379227908E-17</c:v>
                </c:pt>
                <c:pt idx="66">
                  <c:v>1.0134003740051235E-16</c:v>
                </c:pt>
                <c:pt idx="67">
                  <c:v>1.5587616745248349E-16</c:v>
                </c:pt>
                <c:pt idx="68">
                  <c:v>2.4253746741890856E-16</c:v>
                </c:pt>
                <c:pt idx="69">
                  <c:v>3.6572507448850262E-16</c:v>
                </c:pt>
                <c:pt idx="70">
                  <c:v>5.5556644829891851E-16</c:v>
                </c:pt>
                <c:pt idx="71">
                  <c:v>8.4349078747533092E-16</c:v>
                </c:pt>
                <c:pt idx="72">
                  <c:v>1.2619611259098447E-15</c:v>
                </c:pt>
                <c:pt idx="73">
                  <c:v>1.8917977688256998E-15</c:v>
                </c:pt>
                <c:pt idx="74">
                  <c:v>2.8346260768083204E-15</c:v>
                </c:pt>
                <c:pt idx="75">
                  <c:v>4.2304472318189165E-15</c:v>
                </c:pt>
                <c:pt idx="76">
                  <c:v>6.3550143101736471E-15</c:v>
                </c:pt>
                <c:pt idx="77">
                  <c:v>9.4224624652133774E-15</c:v>
                </c:pt>
                <c:pt idx="78">
                  <c:v>1.3930794188181801E-14</c:v>
                </c:pt>
                <c:pt idx="79">
                  <c:v>2.036215110547352E-14</c:v>
                </c:pt>
                <c:pt idx="80">
                  <c:v>3.0344535429984834E-14</c:v>
                </c:pt>
                <c:pt idx="81">
                  <c:v>4.5431291321977955E-14</c:v>
                </c:pt>
                <c:pt idx="82">
                  <c:v>6.7438581848889255E-14</c:v>
                </c:pt>
                <c:pt idx="83">
                  <c:v>9.8888843663301419E-14</c:v>
                </c:pt>
                <c:pt idx="84">
                  <c:v>1.4594775508598925E-13</c:v>
                </c:pt>
                <c:pt idx="85">
                  <c:v>2.1486456297368254E-13</c:v>
                </c:pt>
                <c:pt idx="86">
                  <c:v>3.1647815119057606E-13</c:v>
                </c:pt>
                <c:pt idx="87">
                  <c:v>4.6844334301763535E-13</c:v>
                </c:pt>
                <c:pt idx="88">
                  <c:v>6.9573975107137881E-13</c:v>
                </c:pt>
                <c:pt idx="89">
                  <c:v>1.0141974530176391E-12</c:v>
                </c:pt>
                <c:pt idx="90">
                  <c:v>1.4726992965749302E-12</c:v>
                </c:pt>
                <c:pt idx="91">
                  <c:v>2.1302620372460408E-12</c:v>
                </c:pt>
                <c:pt idx="92">
                  <c:v>3.211717571761885E-12</c:v>
                </c:pt>
                <c:pt idx="93">
                  <c:v>4.6504004429586621E-12</c:v>
                </c:pt>
                <c:pt idx="94">
                  <c:v>6.6884486004468781E-12</c:v>
                </c:pt>
                <c:pt idx="95">
                  <c:v>9.5973181559615867E-12</c:v>
                </c:pt>
                <c:pt idx="96">
                  <c:v>1.3959599946754157E-11</c:v>
                </c:pt>
                <c:pt idx="97">
                  <c:v>1.9880486471089149E-11</c:v>
                </c:pt>
                <c:pt idx="98">
                  <c:v>2.8370632480139249E-11</c:v>
                </c:pt>
                <c:pt idx="99">
                  <c:v>4.0627012385404198E-11</c:v>
                </c:pt>
                <c:pt idx="100">
                  <c:v>5.8128395353200824E-11</c:v>
                </c:pt>
                <c:pt idx="101">
                  <c:v>8.2389258834680721E-11</c:v>
                </c:pt>
                <c:pt idx="102">
                  <c:v>1.1734810022407747E-10</c:v>
                </c:pt>
                <c:pt idx="103">
                  <c:v>1.6605477540526926E-10</c:v>
                </c:pt>
                <c:pt idx="104">
                  <c:v>2.3412452849298506E-10</c:v>
                </c:pt>
                <c:pt idx="105">
                  <c:v>3.2797738952781314E-10</c:v>
                </c:pt>
                <c:pt idx="106">
                  <c:v>4.6366447444598163E-10</c:v>
                </c:pt>
                <c:pt idx="107">
                  <c:v>6.5588709222298468E-10</c:v>
                </c:pt>
                <c:pt idx="108">
                  <c:v>9.3490581512769632E-10</c:v>
                </c:pt>
                <c:pt idx="109">
                  <c:v>1.3001541136048039E-9</c:v>
                </c:pt>
                <c:pt idx="110">
                  <c:v>1.8118512157297679E-9</c:v>
                </c:pt>
                <c:pt idx="111">
                  <c:v>2.5336720424520425E-9</c:v>
                </c:pt>
                <c:pt idx="112">
                  <c:v>3.4817371852515607E-9</c:v>
                </c:pt>
                <c:pt idx="113">
                  <c:v>4.8079926432990149E-9</c:v>
                </c:pt>
                <c:pt idx="114">
                  <c:v>6.6902742917895786E-9</c:v>
                </c:pt>
                <c:pt idx="115">
                  <c:v>9.5769193136624622E-9</c:v>
                </c:pt>
                <c:pt idx="116">
                  <c:v>1.3232785089758109E-8</c:v>
                </c:pt>
                <c:pt idx="117">
                  <c:v>1.8046411142430231E-8</c:v>
                </c:pt>
                <c:pt idx="118">
                  <c:v>2.4901471729119423E-8</c:v>
                </c:pt>
                <c:pt idx="119">
                  <c:v>3.4383915334203819E-8</c:v>
                </c:pt>
                <c:pt idx="120">
                  <c:v>4.7249986585667417E-8</c:v>
                </c:pt>
                <c:pt idx="121">
                  <c:v>6.4621448180500687E-8</c:v>
                </c:pt>
                <c:pt idx="122">
                  <c:v>8.8201613155734032E-8</c:v>
                </c:pt>
                <c:pt idx="123">
                  <c:v>1.2145952495376561E-7</c:v>
                </c:pt>
                <c:pt idx="124">
                  <c:v>1.6556359491996166E-7</c:v>
                </c:pt>
                <c:pt idx="125">
                  <c:v>2.243199353808381E-7</c:v>
                </c:pt>
                <c:pt idx="126">
                  <c:v>3.0415252460604824E-7</c:v>
                </c:pt>
                <c:pt idx="127">
                  <c:v>4.1269862536931057E-7</c:v>
                </c:pt>
                <c:pt idx="128">
                  <c:v>5.5513333690122124E-7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5-D0E0-4635-BC47-6E3634459A04}"/>
            </c:ext>
          </c:extLst>
        </c:ser>
        <c:ser>
          <c:idx val="3"/>
          <c:order val="6"/>
          <c:tx>
            <c:v>11T fit</c:v>
          </c:tx>
          <c:spPr>
            <a:ln w="6350">
              <a:solidFill>
                <a:schemeClr val="tx1"/>
              </a:solidFill>
            </a:ln>
          </c:spPr>
          <c:marker>
            <c:symbol val="none"/>
          </c:marker>
          <c:xVal>
            <c:numRef>
              <c:f>Sheet1!$L$5:$L$129</c:f>
              <c:numCache>
                <c:formatCode>0.00E+00</c:formatCode>
                <c:ptCount val="125"/>
                <c:pt idx="0">
                  <c:v>8380.2000000000007</c:v>
                </c:pt>
                <c:pt idx="1">
                  <c:v>8410.36</c:v>
                </c:pt>
                <c:pt idx="2">
                  <c:v>8440.14</c:v>
                </c:pt>
                <c:pt idx="3">
                  <c:v>8469.5499999999993</c:v>
                </c:pt>
                <c:pt idx="4">
                  <c:v>8499.23</c:v>
                </c:pt>
                <c:pt idx="5">
                  <c:v>8528.7900000000009</c:v>
                </c:pt>
                <c:pt idx="6">
                  <c:v>8559.17</c:v>
                </c:pt>
                <c:pt idx="7">
                  <c:v>8588.9599999999991</c:v>
                </c:pt>
                <c:pt idx="8">
                  <c:v>8618.69</c:v>
                </c:pt>
                <c:pt idx="9">
                  <c:v>8648.3700000000008</c:v>
                </c:pt>
                <c:pt idx="10">
                  <c:v>8677.27</c:v>
                </c:pt>
                <c:pt idx="11">
                  <c:v>8705.36</c:v>
                </c:pt>
                <c:pt idx="12">
                  <c:v>8734.0300000000007</c:v>
                </c:pt>
                <c:pt idx="13">
                  <c:v>8763.56</c:v>
                </c:pt>
                <c:pt idx="14">
                  <c:v>8793.7999999999993</c:v>
                </c:pt>
                <c:pt idx="15">
                  <c:v>8824.84</c:v>
                </c:pt>
                <c:pt idx="16">
                  <c:v>8855.32</c:v>
                </c:pt>
                <c:pt idx="17">
                  <c:v>8885.9699999999993</c:v>
                </c:pt>
                <c:pt idx="18">
                  <c:v>8916.1299999999992</c:v>
                </c:pt>
                <c:pt idx="19">
                  <c:v>8945.57</c:v>
                </c:pt>
                <c:pt idx="20">
                  <c:v>8975.2199999999993</c:v>
                </c:pt>
                <c:pt idx="21">
                  <c:v>9004.8700000000008</c:v>
                </c:pt>
                <c:pt idx="22">
                  <c:v>9034.57</c:v>
                </c:pt>
                <c:pt idx="23">
                  <c:v>9064.31</c:v>
                </c:pt>
                <c:pt idx="24">
                  <c:v>9093.01</c:v>
                </c:pt>
                <c:pt idx="25">
                  <c:v>9122.27</c:v>
                </c:pt>
                <c:pt idx="26">
                  <c:v>9152.02</c:v>
                </c:pt>
                <c:pt idx="27">
                  <c:v>9181.24</c:v>
                </c:pt>
                <c:pt idx="28">
                  <c:v>9209.07</c:v>
                </c:pt>
                <c:pt idx="29">
                  <c:v>9237.51</c:v>
                </c:pt>
                <c:pt idx="30">
                  <c:v>9266.07</c:v>
                </c:pt>
                <c:pt idx="31">
                  <c:v>9296.0499999999993</c:v>
                </c:pt>
                <c:pt idx="32">
                  <c:v>9328.77</c:v>
                </c:pt>
                <c:pt idx="33">
                  <c:v>9359.0499999999993</c:v>
                </c:pt>
                <c:pt idx="34">
                  <c:v>9388.64</c:v>
                </c:pt>
                <c:pt idx="35">
                  <c:v>9417.07</c:v>
                </c:pt>
                <c:pt idx="36">
                  <c:v>9445.7000000000007</c:v>
                </c:pt>
                <c:pt idx="37">
                  <c:v>9476.44</c:v>
                </c:pt>
                <c:pt idx="38">
                  <c:v>9505.83</c:v>
                </c:pt>
                <c:pt idx="39">
                  <c:v>9536.2199999999993</c:v>
                </c:pt>
                <c:pt idx="40">
                  <c:v>9566.86</c:v>
                </c:pt>
                <c:pt idx="41">
                  <c:v>9596.0400000000009</c:v>
                </c:pt>
                <c:pt idx="42">
                  <c:v>9625.59</c:v>
                </c:pt>
                <c:pt idx="43">
                  <c:v>9655.02</c:v>
                </c:pt>
                <c:pt idx="44">
                  <c:v>9683.77</c:v>
                </c:pt>
                <c:pt idx="45">
                  <c:v>9712.69</c:v>
                </c:pt>
                <c:pt idx="46">
                  <c:v>9741.41</c:v>
                </c:pt>
                <c:pt idx="47">
                  <c:v>9770.43</c:v>
                </c:pt>
                <c:pt idx="48">
                  <c:v>9798.73</c:v>
                </c:pt>
                <c:pt idx="49">
                  <c:v>9826.92</c:v>
                </c:pt>
                <c:pt idx="50">
                  <c:v>9855.1299999999992</c:v>
                </c:pt>
                <c:pt idx="51">
                  <c:v>9883</c:v>
                </c:pt>
                <c:pt idx="52">
                  <c:v>9911.0499999999993</c:v>
                </c:pt>
                <c:pt idx="53">
                  <c:v>9939.26</c:v>
                </c:pt>
                <c:pt idx="54">
                  <c:v>9967.7099999999991</c:v>
                </c:pt>
                <c:pt idx="55">
                  <c:v>9995.77</c:v>
                </c:pt>
                <c:pt idx="56">
                  <c:v>10023.6</c:v>
                </c:pt>
                <c:pt idx="57">
                  <c:v>10052.4</c:v>
                </c:pt>
                <c:pt idx="58">
                  <c:v>10081</c:v>
                </c:pt>
                <c:pt idx="59">
                  <c:v>10109</c:v>
                </c:pt>
                <c:pt idx="60">
                  <c:v>10136.4</c:v>
                </c:pt>
                <c:pt idx="61">
                  <c:v>10164.200000000001</c:v>
                </c:pt>
                <c:pt idx="62">
                  <c:v>10191.4</c:v>
                </c:pt>
                <c:pt idx="63">
                  <c:v>10223</c:v>
                </c:pt>
                <c:pt idx="64">
                  <c:v>10251.4</c:v>
                </c:pt>
                <c:pt idx="65">
                  <c:v>10279.6</c:v>
                </c:pt>
                <c:pt idx="66">
                  <c:v>10310.5</c:v>
                </c:pt>
                <c:pt idx="67">
                  <c:v>10338.9</c:v>
                </c:pt>
                <c:pt idx="68">
                  <c:v>10366.200000000001</c:v>
                </c:pt>
                <c:pt idx="69">
                  <c:v>10393.700000000001</c:v>
                </c:pt>
                <c:pt idx="70">
                  <c:v>10422.4</c:v>
                </c:pt>
                <c:pt idx="71">
                  <c:v>10450.200000000001</c:v>
                </c:pt>
                <c:pt idx="72">
                  <c:v>10480.299999999999</c:v>
                </c:pt>
                <c:pt idx="73">
                  <c:v>10507.6</c:v>
                </c:pt>
                <c:pt idx="74">
                  <c:v>10535.1</c:v>
                </c:pt>
                <c:pt idx="75">
                  <c:v>10562</c:v>
                </c:pt>
                <c:pt idx="76">
                  <c:v>10588.1</c:v>
                </c:pt>
                <c:pt idx="77">
                  <c:v>10614.7</c:v>
                </c:pt>
                <c:pt idx="78">
                  <c:v>10641</c:v>
                </c:pt>
                <c:pt idx="79">
                  <c:v>10668.3</c:v>
                </c:pt>
                <c:pt idx="80">
                  <c:v>10695.3</c:v>
                </c:pt>
                <c:pt idx="81">
                  <c:v>10722.5</c:v>
                </c:pt>
                <c:pt idx="82">
                  <c:v>10748.9</c:v>
                </c:pt>
                <c:pt idx="83">
                  <c:v>10774.7</c:v>
                </c:pt>
                <c:pt idx="84">
                  <c:v>10800.5</c:v>
                </c:pt>
                <c:pt idx="85">
                  <c:v>10826.5</c:v>
                </c:pt>
                <c:pt idx="86">
                  <c:v>10853.3</c:v>
                </c:pt>
                <c:pt idx="87">
                  <c:v>10878.8</c:v>
                </c:pt>
                <c:pt idx="88">
                  <c:v>10905</c:v>
                </c:pt>
                <c:pt idx="89">
                  <c:v>10931.2</c:v>
                </c:pt>
                <c:pt idx="90">
                  <c:v>10957.2</c:v>
                </c:pt>
                <c:pt idx="91">
                  <c:v>10982.4</c:v>
                </c:pt>
                <c:pt idx="92">
                  <c:v>11008.2</c:v>
                </c:pt>
                <c:pt idx="93">
                  <c:v>11034</c:v>
                </c:pt>
                <c:pt idx="94">
                  <c:v>11062</c:v>
                </c:pt>
                <c:pt idx="95">
                  <c:v>11088</c:v>
                </c:pt>
                <c:pt idx="96">
                  <c:v>11114</c:v>
                </c:pt>
                <c:pt idx="97">
                  <c:v>11139.9</c:v>
                </c:pt>
                <c:pt idx="98">
                  <c:v>11165.3</c:v>
                </c:pt>
                <c:pt idx="99">
                  <c:v>11190.8</c:v>
                </c:pt>
                <c:pt idx="100">
                  <c:v>11215.2</c:v>
                </c:pt>
                <c:pt idx="101">
                  <c:v>11239.5</c:v>
                </c:pt>
                <c:pt idx="102">
                  <c:v>11264.3</c:v>
                </c:pt>
                <c:pt idx="103">
                  <c:v>11288.9</c:v>
                </c:pt>
                <c:pt idx="104">
                  <c:v>11314.3</c:v>
                </c:pt>
                <c:pt idx="105">
                  <c:v>11338.8</c:v>
                </c:pt>
                <c:pt idx="106">
                  <c:v>11365.8</c:v>
                </c:pt>
                <c:pt idx="107">
                  <c:v>11391.1</c:v>
                </c:pt>
                <c:pt idx="108">
                  <c:v>11415.2</c:v>
                </c:pt>
                <c:pt idx="109">
                  <c:v>11439.4</c:v>
                </c:pt>
                <c:pt idx="110">
                  <c:v>11463.8</c:v>
                </c:pt>
                <c:pt idx="111">
                  <c:v>11487.7</c:v>
                </c:pt>
                <c:pt idx="112">
                  <c:v>11515.9</c:v>
                </c:pt>
                <c:pt idx="113">
                  <c:v>11540.9</c:v>
                </c:pt>
                <c:pt idx="114">
                  <c:v>11566.6</c:v>
                </c:pt>
                <c:pt idx="115">
                  <c:v>11591.2</c:v>
                </c:pt>
                <c:pt idx="116">
                  <c:v>11614.7</c:v>
                </c:pt>
                <c:pt idx="117">
                  <c:v>11638.3</c:v>
                </c:pt>
                <c:pt idx="118">
                  <c:v>11661.7</c:v>
                </c:pt>
                <c:pt idx="119">
                  <c:v>11686</c:v>
                </c:pt>
                <c:pt idx="120">
                  <c:v>11709.9</c:v>
                </c:pt>
                <c:pt idx="121">
                  <c:v>11734.4</c:v>
                </c:pt>
                <c:pt idx="122">
                  <c:v>11757.7</c:v>
                </c:pt>
                <c:pt idx="123">
                  <c:v>11780.7</c:v>
                </c:pt>
                <c:pt idx="124">
                  <c:v>11803.9</c:v>
                </c:pt>
              </c:numCache>
            </c:numRef>
          </c:xVal>
          <c:yVal>
            <c:numRef>
              <c:f>Sheet1!$N$5:$N$129</c:f>
              <c:numCache>
                <c:formatCode>0.00E+00</c:formatCode>
                <c:ptCount val="125"/>
                <c:pt idx="0">
                  <c:v>3.8783573706623187E-22</c:v>
                </c:pt>
                <c:pt idx="1">
                  <c:v>5.5547953144783783E-22</c:v>
                </c:pt>
                <c:pt idx="2">
                  <c:v>7.9099642719940342E-22</c:v>
                </c:pt>
                <c:pt idx="3">
                  <c:v>1.1200646574064615E-21</c:v>
                </c:pt>
                <c:pt idx="4">
                  <c:v>1.5891601560164996E-21</c:v>
                </c:pt>
                <c:pt idx="5">
                  <c:v>2.2488038951581381E-21</c:v>
                </c:pt>
                <c:pt idx="6">
                  <c:v>3.2090368350259325E-21</c:v>
                </c:pt>
                <c:pt idx="7">
                  <c:v>4.5422129286936068E-21</c:v>
                </c:pt>
                <c:pt idx="8">
                  <c:v>6.4170509208900305E-21</c:v>
                </c:pt>
                <c:pt idx="9">
                  <c:v>9.0497302008800733E-21</c:v>
                </c:pt>
                <c:pt idx="10">
                  <c:v>1.2633409651581243E-20</c:v>
                </c:pt>
                <c:pt idx="11">
                  <c:v>1.7453520007642216E-20</c:v>
                </c:pt>
                <c:pt idx="12">
                  <c:v>2.4248082646547777E-20</c:v>
                </c:pt>
                <c:pt idx="13">
                  <c:v>3.3983328491668617E-20</c:v>
                </c:pt>
                <c:pt idx="14">
                  <c:v>4.7958753012202682E-20</c:v>
                </c:pt>
                <c:pt idx="15">
                  <c:v>6.8217135809808224E-20</c:v>
                </c:pt>
                <c:pt idx="16">
                  <c:v>9.6302029453917916E-20</c:v>
                </c:pt>
                <c:pt idx="17">
                  <c:v>1.3604849434407948E-19</c:v>
                </c:pt>
                <c:pt idx="18">
                  <c:v>1.9091878951229292E-19</c:v>
                </c:pt>
                <c:pt idx="19">
                  <c:v>2.6546747413737557E-19</c:v>
                </c:pt>
                <c:pt idx="20">
                  <c:v>3.6958960635274419E-19</c:v>
                </c:pt>
                <c:pt idx="21">
                  <c:v>5.1398946395814562E-19</c:v>
                </c:pt>
                <c:pt idx="22">
                  <c:v>7.1442754011595593E-19</c:v>
                </c:pt>
                <c:pt idx="23">
                  <c:v>9.9239478295941623E-19</c:v>
                </c:pt>
                <c:pt idx="24">
                  <c:v>1.3613705194306268E-18</c:v>
                </c:pt>
                <c:pt idx="25">
                  <c:v>1.8771617723483132E-18</c:v>
                </c:pt>
                <c:pt idx="26">
                  <c:v>2.5995939848249981E-18</c:v>
                </c:pt>
                <c:pt idx="27">
                  <c:v>3.5755551631857137E-18</c:v>
                </c:pt>
                <c:pt idx="28">
                  <c:v>4.8393483593890176E-18</c:v>
                </c:pt>
                <c:pt idx="29">
                  <c:v>6.5872117773597969E-18</c:v>
                </c:pt>
                <c:pt idx="30">
                  <c:v>8.9694775013299048E-18</c:v>
                </c:pt>
                <c:pt idx="31">
                  <c:v>1.2389522471261231E-17</c:v>
                </c:pt>
                <c:pt idx="32">
                  <c:v>1.7605487008240918E-17</c:v>
                </c:pt>
                <c:pt idx="33">
                  <c:v>2.4343679313206265E-17</c:v>
                </c:pt>
                <c:pt idx="34">
                  <c:v>3.3379370456571617E-17</c:v>
                </c:pt>
                <c:pt idx="35">
                  <c:v>4.5163681839133822E-17</c:v>
                </c:pt>
                <c:pt idx="36">
                  <c:v>6.1182085595740382E-17</c:v>
                </c:pt>
                <c:pt idx="37">
                  <c:v>8.4670318511467328E-17</c:v>
                </c:pt>
                <c:pt idx="38">
                  <c:v>1.1540212142804132E-16</c:v>
                </c:pt>
                <c:pt idx="39">
                  <c:v>1.5879456627946938E-16</c:v>
                </c:pt>
                <c:pt idx="40">
                  <c:v>2.1885240950571288E-16</c:v>
                </c:pt>
                <c:pt idx="41">
                  <c:v>2.9676619762472737E-16</c:v>
                </c:pt>
                <c:pt idx="42">
                  <c:v>4.0359462785455844E-16</c:v>
                </c:pt>
                <c:pt idx="43">
                  <c:v>5.4768045883779595E-16</c:v>
                </c:pt>
                <c:pt idx="44">
                  <c:v>7.3732008500818946E-16</c:v>
                </c:pt>
                <c:pt idx="45">
                  <c:v>9.9348709291271943E-16</c:v>
                </c:pt>
                <c:pt idx="46">
                  <c:v>1.3347247661890921E-15</c:v>
                </c:pt>
                <c:pt idx="47">
                  <c:v>1.7971206335333804E-15</c:v>
                </c:pt>
                <c:pt idx="48">
                  <c:v>2.3998747377768468E-15</c:v>
                </c:pt>
                <c:pt idx="49">
                  <c:v>3.198538063510676E-15</c:v>
                </c:pt>
                <c:pt idx="50">
                  <c:v>4.2603494111264934E-15</c:v>
                </c:pt>
                <c:pt idx="51">
                  <c:v>5.6505276975817851E-15</c:v>
                </c:pt>
                <c:pt idx="52">
                  <c:v>7.5019848360725917E-15</c:v>
                </c:pt>
                <c:pt idx="53">
                  <c:v>9.9681511046657863E-15</c:v>
                </c:pt>
                <c:pt idx="54">
                  <c:v>1.326627169693913E-14</c:v>
                </c:pt>
                <c:pt idx="55">
                  <c:v>1.757255569713549E-14</c:v>
                </c:pt>
                <c:pt idx="56">
                  <c:v>2.3205034419391691E-14</c:v>
                </c:pt>
                <c:pt idx="57">
                  <c:v>3.0916165293223264E-14</c:v>
                </c:pt>
                <c:pt idx="58">
                  <c:v>4.1074373300978806E-14</c:v>
                </c:pt>
                <c:pt idx="59">
                  <c:v>5.4203724098333106E-14</c:v>
                </c:pt>
                <c:pt idx="60">
                  <c:v>7.1053175905283421E-14</c:v>
                </c:pt>
                <c:pt idx="61">
                  <c:v>9.3439321234423454E-14</c:v>
                </c:pt>
                <c:pt idx="62">
                  <c:v>1.2206586043624633E-13</c:v>
                </c:pt>
                <c:pt idx="63">
                  <c:v>1.6635871267926681E-13</c:v>
                </c:pt>
                <c:pt idx="64">
                  <c:v>2.1954696244151549E-13</c:v>
                </c:pt>
                <c:pt idx="65">
                  <c:v>2.8895555160506059E-13</c:v>
                </c:pt>
                <c:pt idx="66">
                  <c:v>3.9010555057742089E-13</c:v>
                </c:pt>
                <c:pt idx="67">
                  <c:v>5.1362120753016527E-13</c:v>
                </c:pt>
                <c:pt idx="68">
                  <c:v>6.6860225176427152E-13</c:v>
                </c:pt>
                <c:pt idx="69">
                  <c:v>8.714193644099906E-13</c:v>
                </c:pt>
                <c:pt idx="70">
                  <c:v>1.148109102256001E-12</c:v>
                </c:pt>
                <c:pt idx="71">
                  <c:v>1.4985446721548314E-12</c:v>
                </c:pt>
                <c:pt idx="72">
                  <c:v>1.9979330356025877E-12</c:v>
                </c:pt>
                <c:pt idx="73">
                  <c:v>2.5915682815221417E-12</c:v>
                </c:pt>
                <c:pt idx="74">
                  <c:v>3.3657023323692493E-12</c:v>
                </c:pt>
                <c:pt idx="75">
                  <c:v>4.3433595941520338E-12</c:v>
                </c:pt>
                <c:pt idx="76">
                  <c:v>5.5592078087487279E-12</c:v>
                </c:pt>
                <c:pt idx="77">
                  <c:v>7.1446655865316441E-12</c:v>
                </c:pt>
                <c:pt idx="78">
                  <c:v>9.1506889009238741E-12</c:v>
                </c:pt>
                <c:pt idx="79">
                  <c:v>1.1823102556095391E-11</c:v>
                </c:pt>
                <c:pt idx="80">
                  <c:v>1.5223221364118836E-11</c:v>
                </c:pt>
                <c:pt idx="81">
                  <c:v>1.9625239376095908E-11</c:v>
                </c:pt>
                <c:pt idx="82">
                  <c:v>2.5096417224207866E-11</c:v>
                </c:pt>
                <c:pt idx="83">
                  <c:v>3.1895408258661439E-11</c:v>
                </c:pt>
                <c:pt idx="84">
                  <c:v>4.0513111225919908E-11</c:v>
                </c:pt>
                <c:pt idx="85">
                  <c:v>5.1524939986626979E-11</c:v>
                </c:pt>
                <c:pt idx="86">
                  <c:v>6.5976646668613802E-11</c:v>
                </c:pt>
                <c:pt idx="87">
                  <c:v>8.3427404201775721E-11</c:v>
                </c:pt>
                <c:pt idx="88">
                  <c:v>1.0611492294822264E-10</c:v>
                </c:pt>
                <c:pt idx="89">
                  <c:v>1.3489427094550643E-10</c:v>
                </c:pt>
                <c:pt idx="90">
                  <c:v>1.7106783316649506E-10</c:v>
                </c:pt>
                <c:pt idx="91">
                  <c:v>2.1524606527546361E-10</c:v>
                </c:pt>
                <c:pt idx="92">
                  <c:v>2.7217022105837708E-10</c:v>
                </c:pt>
                <c:pt idx="93">
                  <c:v>3.439595988374555E-10</c:v>
                </c:pt>
                <c:pt idx="94">
                  <c:v>4.4317462399324169E-10</c:v>
                </c:pt>
                <c:pt idx="95">
                  <c:v>5.6044267636744691E-10</c:v>
                </c:pt>
                <c:pt idx="96">
                  <c:v>7.0835133464591551E-10</c:v>
                </c:pt>
                <c:pt idx="97">
                  <c:v>8.9400243602396637E-10</c:v>
                </c:pt>
                <c:pt idx="98">
                  <c:v>1.1226622824779754E-9</c:v>
                </c:pt>
                <c:pt idx="99">
                  <c:v>1.4103369654976783E-9</c:v>
                </c:pt>
                <c:pt idx="100">
                  <c:v>1.7535241245576573E-9</c:v>
                </c:pt>
                <c:pt idx="101">
                  <c:v>2.1772516931897801E-9</c:v>
                </c:pt>
                <c:pt idx="102">
                  <c:v>2.7141279360691678E-9</c:v>
                </c:pt>
                <c:pt idx="103">
                  <c:v>3.3757639261309668E-9</c:v>
                </c:pt>
                <c:pt idx="104">
                  <c:v>4.2264765552323175E-9</c:v>
                </c:pt>
                <c:pt idx="105">
                  <c:v>5.2470955800648245E-9</c:v>
                </c:pt>
                <c:pt idx="106">
                  <c:v>6.6559559089806529E-9</c:v>
                </c:pt>
                <c:pt idx="107">
                  <c:v>8.313347163579755E-9</c:v>
                </c:pt>
                <c:pt idx="108">
                  <c:v>1.0269799538874262E-8</c:v>
                </c:pt>
                <c:pt idx="109">
                  <c:v>1.2692117653958073E-8</c:v>
                </c:pt>
                <c:pt idx="110">
                  <c:v>1.5706142640668389E-8</c:v>
                </c:pt>
                <c:pt idx="111">
                  <c:v>1.9342741195990322E-8</c:v>
                </c:pt>
                <c:pt idx="112">
                  <c:v>2.4717125794596806E-8</c:v>
                </c:pt>
                <c:pt idx="113">
                  <c:v>3.0702749328605753E-8</c:v>
                </c:pt>
                <c:pt idx="114">
                  <c:v>3.8351394866646462E-8</c:v>
                </c:pt>
                <c:pt idx="115">
                  <c:v>4.7429594654433641E-8</c:v>
                </c:pt>
                <c:pt idx="116">
                  <c:v>5.807766480184831E-8</c:v>
                </c:pt>
                <c:pt idx="117">
                  <c:v>7.1148254670678336E-8</c:v>
                </c:pt>
                <c:pt idx="118">
                  <c:v>8.6975305243289466E-8</c:v>
                </c:pt>
                <c:pt idx="119">
                  <c:v>1.0710202174588918E-7</c:v>
                </c:pt>
                <c:pt idx="120">
                  <c:v>1.3137965054504982E-7</c:v>
                </c:pt>
                <c:pt idx="121">
                  <c:v>1.6191918143462296E-7</c:v>
                </c:pt>
                <c:pt idx="122">
                  <c:v>1.9744537273937136E-7</c:v>
                </c:pt>
                <c:pt idx="123">
                  <c:v>2.4005963270207473E-7</c:v>
                </c:pt>
                <c:pt idx="124">
                  <c:v>2.9225478560606958E-7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6-D0E0-4635-BC47-6E3634459A04}"/>
            </c:ext>
          </c:extLst>
        </c:ser>
        <c:ser>
          <c:idx val="4"/>
          <c:order val="7"/>
          <c:tx>
            <c:v>10T fit</c:v>
          </c:tx>
          <c:spPr>
            <a:ln w="6350">
              <a:solidFill>
                <a:schemeClr val="tx1"/>
              </a:solidFill>
            </a:ln>
          </c:spPr>
          <c:marker>
            <c:symbol val="none"/>
          </c:marker>
          <c:xVal>
            <c:numRef>
              <c:f>Sheet1!$I$5:$I$199</c:f>
              <c:numCache>
                <c:formatCode>0.00E+00</c:formatCode>
                <c:ptCount val="195"/>
                <c:pt idx="0">
                  <c:v>7274.03</c:v>
                </c:pt>
                <c:pt idx="1">
                  <c:v>7305.84</c:v>
                </c:pt>
                <c:pt idx="2">
                  <c:v>7339.02</c:v>
                </c:pt>
                <c:pt idx="3">
                  <c:v>7370.41</c:v>
                </c:pt>
                <c:pt idx="4">
                  <c:v>7401.04</c:v>
                </c:pt>
                <c:pt idx="5">
                  <c:v>7432.44</c:v>
                </c:pt>
                <c:pt idx="6">
                  <c:v>7470.75</c:v>
                </c:pt>
                <c:pt idx="7">
                  <c:v>7502.17</c:v>
                </c:pt>
                <c:pt idx="8">
                  <c:v>7533.75</c:v>
                </c:pt>
                <c:pt idx="9">
                  <c:v>7564.4</c:v>
                </c:pt>
                <c:pt idx="10">
                  <c:v>7595.58</c:v>
                </c:pt>
                <c:pt idx="11">
                  <c:v>7628.6</c:v>
                </c:pt>
                <c:pt idx="12">
                  <c:v>7660.34</c:v>
                </c:pt>
                <c:pt idx="13">
                  <c:v>7692.72</c:v>
                </c:pt>
                <c:pt idx="14">
                  <c:v>7725.02</c:v>
                </c:pt>
                <c:pt idx="15">
                  <c:v>7756.74</c:v>
                </c:pt>
                <c:pt idx="16">
                  <c:v>7788.01</c:v>
                </c:pt>
                <c:pt idx="17">
                  <c:v>7818.96</c:v>
                </c:pt>
                <c:pt idx="18">
                  <c:v>7849.8</c:v>
                </c:pt>
                <c:pt idx="19">
                  <c:v>7881.52</c:v>
                </c:pt>
                <c:pt idx="20">
                  <c:v>7912.01</c:v>
                </c:pt>
                <c:pt idx="21">
                  <c:v>7942.75</c:v>
                </c:pt>
                <c:pt idx="22">
                  <c:v>7974.14</c:v>
                </c:pt>
                <c:pt idx="23">
                  <c:v>8005.06</c:v>
                </c:pt>
                <c:pt idx="24">
                  <c:v>8034.93</c:v>
                </c:pt>
                <c:pt idx="25">
                  <c:v>8065.78</c:v>
                </c:pt>
                <c:pt idx="26">
                  <c:v>8095.37</c:v>
                </c:pt>
                <c:pt idx="27">
                  <c:v>8125.88</c:v>
                </c:pt>
                <c:pt idx="28">
                  <c:v>8155.86</c:v>
                </c:pt>
                <c:pt idx="29">
                  <c:v>8186.14</c:v>
                </c:pt>
                <c:pt idx="30">
                  <c:v>8217.14</c:v>
                </c:pt>
                <c:pt idx="31">
                  <c:v>8248.7999999999993</c:v>
                </c:pt>
                <c:pt idx="32">
                  <c:v>8279.5</c:v>
                </c:pt>
                <c:pt idx="33">
                  <c:v>8309.91</c:v>
                </c:pt>
                <c:pt idx="34">
                  <c:v>8339.8799999999992</c:v>
                </c:pt>
                <c:pt idx="35">
                  <c:v>8369.67</c:v>
                </c:pt>
                <c:pt idx="36">
                  <c:v>8399.33</c:v>
                </c:pt>
                <c:pt idx="37">
                  <c:v>8429.0499999999993</c:v>
                </c:pt>
                <c:pt idx="38">
                  <c:v>8458.4699999999993</c:v>
                </c:pt>
                <c:pt idx="39">
                  <c:v>8488.5400000000009</c:v>
                </c:pt>
                <c:pt idx="40">
                  <c:v>8518.68</c:v>
                </c:pt>
                <c:pt idx="41">
                  <c:v>8548.41</c:v>
                </c:pt>
                <c:pt idx="42">
                  <c:v>8578.32</c:v>
                </c:pt>
                <c:pt idx="43">
                  <c:v>8607.85</c:v>
                </c:pt>
                <c:pt idx="44">
                  <c:v>8637.2000000000007</c:v>
                </c:pt>
                <c:pt idx="45">
                  <c:v>8667.23</c:v>
                </c:pt>
                <c:pt idx="46">
                  <c:v>8696.69</c:v>
                </c:pt>
                <c:pt idx="47">
                  <c:v>8726.49</c:v>
                </c:pt>
                <c:pt idx="48">
                  <c:v>8755.5</c:v>
                </c:pt>
                <c:pt idx="49">
                  <c:v>8785.24</c:v>
                </c:pt>
                <c:pt idx="50">
                  <c:v>8814.68</c:v>
                </c:pt>
                <c:pt idx="51">
                  <c:v>8843.6200000000008</c:v>
                </c:pt>
                <c:pt idx="52">
                  <c:v>8873.7800000000007</c:v>
                </c:pt>
                <c:pt idx="53">
                  <c:v>8902.8799999999992</c:v>
                </c:pt>
                <c:pt idx="54">
                  <c:v>8932.27</c:v>
                </c:pt>
                <c:pt idx="55">
                  <c:v>8962.0499999999993</c:v>
                </c:pt>
                <c:pt idx="56">
                  <c:v>8991.9500000000007</c:v>
                </c:pt>
                <c:pt idx="57">
                  <c:v>9021.4599999999991</c:v>
                </c:pt>
                <c:pt idx="58">
                  <c:v>9049.65</c:v>
                </c:pt>
                <c:pt idx="59">
                  <c:v>9078.6200000000008</c:v>
                </c:pt>
                <c:pt idx="60">
                  <c:v>9107.2800000000007</c:v>
                </c:pt>
                <c:pt idx="61">
                  <c:v>9136.07</c:v>
                </c:pt>
                <c:pt idx="62">
                  <c:v>9165.42</c:v>
                </c:pt>
                <c:pt idx="63">
                  <c:v>9195.08</c:v>
                </c:pt>
                <c:pt idx="64">
                  <c:v>9224.2800000000007</c:v>
                </c:pt>
                <c:pt idx="65">
                  <c:v>9253.25</c:v>
                </c:pt>
                <c:pt idx="66">
                  <c:v>9281.66</c:v>
                </c:pt>
                <c:pt idx="67">
                  <c:v>9310.26</c:v>
                </c:pt>
                <c:pt idx="68">
                  <c:v>9338.98</c:v>
                </c:pt>
                <c:pt idx="69">
                  <c:v>9367.41</c:v>
                </c:pt>
                <c:pt idx="70">
                  <c:v>9396.1200000000008</c:v>
                </c:pt>
                <c:pt idx="71">
                  <c:v>9425.0400000000009</c:v>
                </c:pt>
                <c:pt idx="72">
                  <c:v>9453.84</c:v>
                </c:pt>
                <c:pt idx="73">
                  <c:v>9482.9699999999993</c:v>
                </c:pt>
                <c:pt idx="74">
                  <c:v>9511.24</c:v>
                </c:pt>
                <c:pt idx="75">
                  <c:v>9539.61</c:v>
                </c:pt>
                <c:pt idx="76">
                  <c:v>9568.19</c:v>
                </c:pt>
                <c:pt idx="77">
                  <c:v>9598.8799999999992</c:v>
                </c:pt>
                <c:pt idx="78">
                  <c:v>9627.98</c:v>
                </c:pt>
                <c:pt idx="79">
                  <c:v>9657.07</c:v>
                </c:pt>
                <c:pt idx="80">
                  <c:v>9685.7099999999991</c:v>
                </c:pt>
                <c:pt idx="81">
                  <c:v>9714.06</c:v>
                </c:pt>
                <c:pt idx="82">
                  <c:v>9742.39</c:v>
                </c:pt>
                <c:pt idx="83">
                  <c:v>9770.31</c:v>
                </c:pt>
                <c:pt idx="84">
                  <c:v>9799.5499999999993</c:v>
                </c:pt>
                <c:pt idx="85">
                  <c:v>9829.07</c:v>
                </c:pt>
                <c:pt idx="86">
                  <c:v>9857.75</c:v>
                </c:pt>
                <c:pt idx="87">
                  <c:v>9886.15</c:v>
                </c:pt>
                <c:pt idx="88">
                  <c:v>9913.8799999999992</c:v>
                </c:pt>
                <c:pt idx="89">
                  <c:v>9941.7099999999991</c:v>
                </c:pt>
                <c:pt idx="90">
                  <c:v>9969.83</c:v>
                </c:pt>
                <c:pt idx="91">
                  <c:v>9997.67</c:v>
                </c:pt>
                <c:pt idx="92">
                  <c:v>10024.9</c:v>
                </c:pt>
                <c:pt idx="93">
                  <c:v>10052.200000000001</c:v>
                </c:pt>
                <c:pt idx="94">
                  <c:v>10079.6</c:v>
                </c:pt>
                <c:pt idx="95">
                  <c:v>10107.700000000001</c:v>
                </c:pt>
                <c:pt idx="96">
                  <c:v>10136</c:v>
                </c:pt>
                <c:pt idx="97">
                  <c:v>10164.700000000001</c:v>
                </c:pt>
                <c:pt idx="98">
                  <c:v>10192.6</c:v>
                </c:pt>
                <c:pt idx="99">
                  <c:v>10219.9</c:v>
                </c:pt>
                <c:pt idx="100">
                  <c:v>10247.4</c:v>
                </c:pt>
                <c:pt idx="101">
                  <c:v>10275.299999999999</c:v>
                </c:pt>
                <c:pt idx="102">
                  <c:v>10303.299999999999</c:v>
                </c:pt>
                <c:pt idx="103">
                  <c:v>10331.200000000001</c:v>
                </c:pt>
                <c:pt idx="104">
                  <c:v>10358.6</c:v>
                </c:pt>
                <c:pt idx="105">
                  <c:v>10386.4</c:v>
                </c:pt>
                <c:pt idx="106">
                  <c:v>10413.4</c:v>
                </c:pt>
                <c:pt idx="107">
                  <c:v>10439.799999999999</c:v>
                </c:pt>
                <c:pt idx="108">
                  <c:v>10465.9</c:v>
                </c:pt>
                <c:pt idx="109">
                  <c:v>10492.6</c:v>
                </c:pt>
                <c:pt idx="110">
                  <c:v>10519.2</c:v>
                </c:pt>
                <c:pt idx="111">
                  <c:v>10545.9</c:v>
                </c:pt>
                <c:pt idx="112">
                  <c:v>10573.1</c:v>
                </c:pt>
                <c:pt idx="113">
                  <c:v>10600.2</c:v>
                </c:pt>
                <c:pt idx="114">
                  <c:v>10627.6</c:v>
                </c:pt>
                <c:pt idx="115">
                  <c:v>10654.2</c:v>
                </c:pt>
                <c:pt idx="116">
                  <c:v>10680.6</c:v>
                </c:pt>
                <c:pt idx="117">
                  <c:v>10707.7</c:v>
                </c:pt>
                <c:pt idx="118">
                  <c:v>10733.8</c:v>
                </c:pt>
                <c:pt idx="119">
                  <c:v>10760</c:v>
                </c:pt>
                <c:pt idx="120">
                  <c:v>10787</c:v>
                </c:pt>
                <c:pt idx="121">
                  <c:v>10814.8</c:v>
                </c:pt>
                <c:pt idx="122">
                  <c:v>10843.5</c:v>
                </c:pt>
                <c:pt idx="123">
                  <c:v>10871.3</c:v>
                </c:pt>
                <c:pt idx="124">
                  <c:v>10898.4</c:v>
                </c:pt>
                <c:pt idx="125">
                  <c:v>10925.2</c:v>
                </c:pt>
                <c:pt idx="126">
                  <c:v>10952</c:v>
                </c:pt>
                <c:pt idx="127">
                  <c:v>10978.9</c:v>
                </c:pt>
                <c:pt idx="128">
                  <c:v>11006.3</c:v>
                </c:pt>
                <c:pt idx="129">
                  <c:v>11032.9</c:v>
                </c:pt>
                <c:pt idx="130">
                  <c:v>11059.6</c:v>
                </c:pt>
                <c:pt idx="131">
                  <c:v>11086.4</c:v>
                </c:pt>
                <c:pt idx="132">
                  <c:v>11111.9</c:v>
                </c:pt>
                <c:pt idx="133">
                  <c:v>11137.6</c:v>
                </c:pt>
                <c:pt idx="134">
                  <c:v>11164.6</c:v>
                </c:pt>
                <c:pt idx="135">
                  <c:v>11190.7</c:v>
                </c:pt>
                <c:pt idx="136">
                  <c:v>11217</c:v>
                </c:pt>
                <c:pt idx="137">
                  <c:v>11243.2</c:v>
                </c:pt>
                <c:pt idx="138">
                  <c:v>11270.4</c:v>
                </c:pt>
                <c:pt idx="139">
                  <c:v>11297.3</c:v>
                </c:pt>
                <c:pt idx="140">
                  <c:v>11322.6</c:v>
                </c:pt>
                <c:pt idx="141">
                  <c:v>11347.9</c:v>
                </c:pt>
                <c:pt idx="142">
                  <c:v>11373.7</c:v>
                </c:pt>
                <c:pt idx="143">
                  <c:v>11399.9</c:v>
                </c:pt>
                <c:pt idx="144">
                  <c:v>11425.9</c:v>
                </c:pt>
                <c:pt idx="145">
                  <c:v>11451.8</c:v>
                </c:pt>
                <c:pt idx="146">
                  <c:v>11477.9</c:v>
                </c:pt>
                <c:pt idx="147">
                  <c:v>11507.5</c:v>
                </c:pt>
                <c:pt idx="148">
                  <c:v>11533.2</c:v>
                </c:pt>
                <c:pt idx="149">
                  <c:v>11559</c:v>
                </c:pt>
                <c:pt idx="150">
                  <c:v>11584.1</c:v>
                </c:pt>
                <c:pt idx="151">
                  <c:v>11610</c:v>
                </c:pt>
                <c:pt idx="152">
                  <c:v>11635.5</c:v>
                </c:pt>
                <c:pt idx="153">
                  <c:v>11660.9</c:v>
                </c:pt>
                <c:pt idx="154">
                  <c:v>11687.1</c:v>
                </c:pt>
                <c:pt idx="155">
                  <c:v>11712.3</c:v>
                </c:pt>
                <c:pt idx="156">
                  <c:v>11736.7</c:v>
                </c:pt>
                <c:pt idx="157">
                  <c:v>11761.2</c:v>
                </c:pt>
                <c:pt idx="158">
                  <c:v>11786</c:v>
                </c:pt>
                <c:pt idx="159">
                  <c:v>11811</c:v>
                </c:pt>
                <c:pt idx="160">
                  <c:v>11837</c:v>
                </c:pt>
                <c:pt idx="161">
                  <c:v>11862.4</c:v>
                </c:pt>
                <c:pt idx="162">
                  <c:v>11887.1</c:v>
                </c:pt>
                <c:pt idx="163">
                  <c:v>11912.2</c:v>
                </c:pt>
                <c:pt idx="164">
                  <c:v>11936.5</c:v>
                </c:pt>
                <c:pt idx="165">
                  <c:v>11960.3</c:v>
                </c:pt>
                <c:pt idx="166">
                  <c:v>11986.2</c:v>
                </c:pt>
                <c:pt idx="167">
                  <c:v>12011.1</c:v>
                </c:pt>
                <c:pt idx="168">
                  <c:v>12036.1</c:v>
                </c:pt>
                <c:pt idx="169">
                  <c:v>12061</c:v>
                </c:pt>
                <c:pt idx="170">
                  <c:v>12085.2</c:v>
                </c:pt>
                <c:pt idx="171">
                  <c:v>12109.8</c:v>
                </c:pt>
                <c:pt idx="172">
                  <c:v>12134.4</c:v>
                </c:pt>
                <c:pt idx="173">
                  <c:v>12158.7</c:v>
                </c:pt>
                <c:pt idx="174">
                  <c:v>12182.4</c:v>
                </c:pt>
                <c:pt idx="175">
                  <c:v>12206.9</c:v>
                </c:pt>
                <c:pt idx="176">
                  <c:v>12231.2</c:v>
                </c:pt>
                <c:pt idx="177">
                  <c:v>12255.7</c:v>
                </c:pt>
                <c:pt idx="178">
                  <c:v>12280.6</c:v>
                </c:pt>
                <c:pt idx="179">
                  <c:v>12305.3</c:v>
                </c:pt>
                <c:pt idx="180">
                  <c:v>12330.1</c:v>
                </c:pt>
                <c:pt idx="181">
                  <c:v>12354.2</c:v>
                </c:pt>
                <c:pt idx="182">
                  <c:v>12378</c:v>
                </c:pt>
                <c:pt idx="183">
                  <c:v>12401.6</c:v>
                </c:pt>
                <c:pt idx="184">
                  <c:v>12425.8</c:v>
                </c:pt>
                <c:pt idx="185">
                  <c:v>12450.3</c:v>
                </c:pt>
                <c:pt idx="186">
                  <c:v>12474.6</c:v>
                </c:pt>
                <c:pt idx="187">
                  <c:v>12499.2</c:v>
                </c:pt>
                <c:pt idx="188">
                  <c:v>12522.7</c:v>
                </c:pt>
                <c:pt idx="189">
                  <c:v>12546.1</c:v>
                </c:pt>
                <c:pt idx="190">
                  <c:v>12569.7</c:v>
                </c:pt>
                <c:pt idx="191">
                  <c:v>12593.5</c:v>
                </c:pt>
                <c:pt idx="192">
                  <c:v>12617.3</c:v>
                </c:pt>
                <c:pt idx="193">
                  <c:v>12641.2</c:v>
                </c:pt>
                <c:pt idx="194">
                  <c:v>12664.7</c:v>
                </c:pt>
              </c:numCache>
            </c:numRef>
          </c:xVal>
          <c:yVal>
            <c:numRef>
              <c:f>Sheet1!$K$5:$K$199</c:f>
              <c:numCache>
                <c:formatCode>0.00E+00</c:formatCode>
                <c:ptCount val="195"/>
                <c:pt idx="0">
                  <c:v>4.0428160486025511E-29</c:v>
                </c:pt>
                <c:pt idx="1">
                  <c:v>5.9874263678633264E-29</c:v>
                </c:pt>
                <c:pt idx="2">
                  <c:v>9.0022793027032463E-29</c:v>
                </c:pt>
                <c:pt idx="3">
                  <c:v>1.321826147894891E-28</c:v>
                </c:pt>
                <c:pt idx="4">
                  <c:v>1.9198783057359606E-28</c:v>
                </c:pt>
                <c:pt idx="5">
                  <c:v>2.8103030123564066E-28</c:v>
                </c:pt>
                <c:pt idx="6">
                  <c:v>4.4637964985385232E-28</c:v>
                </c:pt>
                <c:pt idx="7">
                  <c:v>6.5124915214693276E-28</c:v>
                </c:pt>
                <c:pt idx="8">
                  <c:v>9.5046138216222738E-28</c:v>
                </c:pt>
                <c:pt idx="9">
                  <c:v>1.36971373051445E-27</c:v>
                </c:pt>
                <c:pt idx="10">
                  <c:v>1.9834025994935652E-27</c:v>
                </c:pt>
                <c:pt idx="11">
                  <c:v>2.9306367779785817E-27</c:v>
                </c:pt>
                <c:pt idx="12">
                  <c:v>4.2584368525690458E-27</c:v>
                </c:pt>
                <c:pt idx="13">
                  <c:v>6.224713193150728E-27</c:v>
                </c:pt>
                <c:pt idx="14">
                  <c:v>9.0759312297832499E-27</c:v>
                </c:pt>
                <c:pt idx="15">
                  <c:v>1.312372662701765E-26</c:v>
                </c:pt>
                <c:pt idx="16">
                  <c:v>1.8849989710162203E-26</c:v>
                </c:pt>
                <c:pt idx="17">
                  <c:v>2.6936136098064621E-26</c:v>
                </c:pt>
                <c:pt idx="18">
                  <c:v>3.8388340030147238E-26</c:v>
                </c:pt>
                <c:pt idx="19">
                  <c:v>5.5185432254617991E-26</c:v>
                </c:pt>
                <c:pt idx="20">
                  <c:v>7.8116099082166852E-26</c:v>
                </c:pt>
                <c:pt idx="21">
                  <c:v>1.1074049606522394E-25</c:v>
                </c:pt>
                <c:pt idx="22">
                  <c:v>1.579330892674197E-25</c:v>
                </c:pt>
                <c:pt idx="23">
                  <c:v>2.2373776767017858E-25</c:v>
                </c:pt>
                <c:pt idx="24">
                  <c:v>3.1283465235797806E-25</c:v>
                </c:pt>
                <c:pt idx="25">
                  <c:v>4.41671692349023E-25</c:v>
                </c:pt>
                <c:pt idx="26">
                  <c:v>6.1408621146637722E-25</c:v>
                </c:pt>
                <c:pt idx="27">
                  <c:v>8.6151428181853735E-25</c:v>
                </c:pt>
                <c:pt idx="28">
                  <c:v>1.2000647416423723E-24</c:v>
                </c:pt>
                <c:pt idx="29">
                  <c:v>1.6751402234313629E-24</c:v>
                </c:pt>
                <c:pt idx="30">
                  <c:v>2.3538991113057649E-24</c:v>
                </c:pt>
                <c:pt idx="31">
                  <c:v>3.3273288027422994E-24</c:v>
                </c:pt>
                <c:pt idx="32">
                  <c:v>4.648319980695553E-24</c:v>
                </c:pt>
                <c:pt idx="33">
                  <c:v>6.4653924511461311E-24</c:v>
                </c:pt>
                <c:pt idx="34">
                  <c:v>8.9393971213443495E-24</c:v>
                </c:pt>
                <c:pt idx="35">
                  <c:v>1.2321858498534548E-23</c:v>
                </c:pt>
                <c:pt idx="36">
                  <c:v>1.6941196519275552E-23</c:v>
                </c:pt>
                <c:pt idx="37">
                  <c:v>2.3281061333782351E-23</c:v>
                </c:pt>
                <c:pt idx="38">
                  <c:v>3.1855855417873606E-23</c:v>
                </c:pt>
                <c:pt idx="39">
                  <c:v>4.3842572367101723E-23</c:v>
                </c:pt>
                <c:pt idx="40">
                  <c:v>6.0316131234902613E-23</c:v>
                </c:pt>
                <c:pt idx="41">
                  <c:v>8.2529080129966511E-23</c:v>
                </c:pt>
                <c:pt idx="42">
                  <c:v>1.130128764018643E-22</c:v>
                </c:pt>
                <c:pt idx="43">
                  <c:v>1.5397428937116591E-22</c:v>
                </c:pt>
                <c:pt idx="44">
                  <c:v>2.0916736280318529E-22</c:v>
                </c:pt>
                <c:pt idx="45">
                  <c:v>2.8586106397639193E-22</c:v>
                </c:pt>
                <c:pt idx="46">
                  <c:v>3.8795837989519369E-22</c:v>
                </c:pt>
                <c:pt idx="47">
                  <c:v>5.2782463299782363E-22</c:v>
                </c:pt>
                <c:pt idx="48">
                  <c:v>7.115604252518892E-22</c:v>
                </c:pt>
                <c:pt idx="49">
                  <c:v>9.6550115797417644E-22</c:v>
                </c:pt>
                <c:pt idx="50">
                  <c:v>1.3047149408100392E-21</c:v>
                </c:pt>
                <c:pt idx="51">
                  <c:v>1.7523976392754734E-21</c:v>
                </c:pt>
                <c:pt idx="52">
                  <c:v>2.3807031207705483E-21</c:v>
                </c:pt>
                <c:pt idx="53">
                  <c:v>3.1964862596113477E-21</c:v>
                </c:pt>
                <c:pt idx="54">
                  <c:v>4.3002318679505157E-21</c:v>
                </c:pt>
                <c:pt idx="55">
                  <c:v>5.8021466621552249E-21</c:v>
                </c:pt>
                <c:pt idx="56">
                  <c:v>7.8302489917774785E-21</c:v>
                </c:pt>
                <c:pt idx="57">
                  <c:v>1.0515757927723259E-20</c:v>
                </c:pt>
                <c:pt idx="58">
                  <c:v>1.3924722196031245E-20</c:v>
                </c:pt>
                <c:pt idx="59">
                  <c:v>1.8565708560526064E-20</c:v>
                </c:pt>
                <c:pt idx="60">
                  <c:v>2.465517467023366E-20</c:v>
                </c:pt>
                <c:pt idx="61">
                  <c:v>3.2754708118624834E-20</c:v>
                </c:pt>
                <c:pt idx="62">
                  <c:v>4.3715904350014209E-20</c:v>
                </c:pt>
                <c:pt idx="63">
                  <c:v>5.8468528068654422E-20</c:v>
                </c:pt>
                <c:pt idx="64">
                  <c:v>7.7776614474334345E-20</c:v>
                </c:pt>
                <c:pt idx="65">
                  <c:v>1.0313657458814573E-19</c:v>
                </c:pt>
                <c:pt idx="66">
                  <c:v>1.3590488714678728E-19</c:v>
                </c:pt>
                <c:pt idx="67">
                  <c:v>1.7926227898820073E-19</c:v>
                </c:pt>
                <c:pt idx="68">
                  <c:v>2.3652451095848653E-19</c:v>
                </c:pt>
                <c:pt idx="69">
                  <c:v>3.1094508705388079E-19</c:v>
                </c:pt>
                <c:pt idx="70">
                  <c:v>4.0953968172669277E-19</c:v>
                </c:pt>
                <c:pt idx="71">
                  <c:v>5.4002548557030913E-19</c:v>
                </c:pt>
                <c:pt idx="72">
                  <c:v>7.1067065416706452E-19</c:v>
                </c:pt>
                <c:pt idx="73">
                  <c:v>9.3738925464834436E-19</c:v>
                </c:pt>
                <c:pt idx="74">
                  <c:v>1.2253741596133888E-18</c:v>
                </c:pt>
                <c:pt idx="75">
                  <c:v>1.6020714750227524E-18</c:v>
                </c:pt>
                <c:pt idx="76">
                  <c:v>2.0970425260819076E-18</c:v>
                </c:pt>
                <c:pt idx="77">
                  <c:v>2.7975424712168926E-18</c:v>
                </c:pt>
                <c:pt idx="78">
                  <c:v>3.6736030237554163E-18</c:v>
                </c:pt>
                <c:pt idx="79">
                  <c:v>4.8195914141576975E-18</c:v>
                </c:pt>
                <c:pt idx="80">
                  <c:v>6.2915496021796929E-18</c:v>
                </c:pt>
                <c:pt idx="81">
                  <c:v>8.1845803831993113E-18</c:v>
                </c:pt>
                <c:pt idx="82">
                  <c:v>1.063707097370098E-17</c:v>
                </c:pt>
                <c:pt idx="83">
                  <c:v>1.3761855531893358E-17</c:v>
                </c:pt>
                <c:pt idx="84">
                  <c:v>1.8008521378380154E-17</c:v>
                </c:pt>
                <c:pt idx="85">
                  <c:v>2.3607206216694497E-17</c:v>
                </c:pt>
                <c:pt idx="86">
                  <c:v>3.0685136957312797E-17</c:v>
                </c:pt>
                <c:pt idx="87">
                  <c:v>3.9753345042830008E-17</c:v>
                </c:pt>
                <c:pt idx="88">
                  <c:v>5.1151134986911635E-17</c:v>
                </c:pt>
                <c:pt idx="89">
                  <c:v>6.5830056435059106E-17</c:v>
                </c:pt>
                <c:pt idx="90">
                  <c:v>8.4883610810777127E-17</c:v>
                </c:pt>
                <c:pt idx="91">
                  <c:v>1.0909826816936872E-16</c:v>
                </c:pt>
                <c:pt idx="92">
                  <c:v>1.3935754825918527E-16</c:v>
                </c:pt>
                <c:pt idx="93">
                  <c:v>1.7800284525971935E-16</c:v>
                </c:pt>
                <c:pt idx="94">
                  <c:v>2.2741697603925212E-16</c:v>
                </c:pt>
                <c:pt idx="95">
                  <c:v>2.9217091575956217E-16</c:v>
                </c:pt>
                <c:pt idx="96">
                  <c:v>3.7576838811602945E-16</c:v>
                </c:pt>
                <c:pt idx="97">
                  <c:v>4.8465975939434801E-16</c:v>
                </c:pt>
                <c:pt idx="98">
                  <c:v>6.2026084340489464E-16</c:v>
                </c:pt>
                <c:pt idx="99">
                  <c:v>7.8908582519572283E-16</c:v>
                </c:pt>
                <c:pt idx="100">
                  <c:v>1.0049815189683821E-15</c:v>
                </c:pt>
                <c:pt idx="101">
                  <c:v>1.2836068247642926E-15</c:v>
                </c:pt>
                <c:pt idx="102">
                  <c:v>1.6398236709046314E-15</c:v>
                </c:pt>
                <c:pt idx="103">
                  <c:v>2.0916802157244126E-15</c:v>
                </c:pt>
                <c:pt idx="104">
                  <c:v>2.6547384687855933E-15</c:v>
                </c:pt>
                <c:pt idx="105">
                  <c:v>3.3789365831158648E-15</c:v>
                </c:pt>
                <c:pt idx="106">
                  <c:v>4.2683070093867228E-15</c:v>
                </c:pt>
                <c:pt idx="107">
                  <c:v>5.3607081308361017E-15</c:v>
                </c:pt>
                <c:pt idx="108">
                  <c:v>6.7114807039537226E-15</c:v>
                </c:pt>
                <c:pt idx="109">
                  <c:v>8.4412468236438963E-15</c:v>
                </c:pt>
                <c:pt idx="110">
                  <c:v>1.0601570017531135E-14</c:v>
                </c:pt>
                <c:pt idx="111">
                  <c:v>1.3318474152363287E-14</c:v>
                </c:pt>
                <c:pt idx="112">
                  <c:v>1.6793323424114722E-14</c:v>
                </c:pt>
                <c:pt idx="113">
                  <c:v>2.114420793889523E-14</c:v>
                </c:pt>
                <c:pt idx="114">
                  <c:v>2.667436473772203E-14</c:v>
                </c:pt>
                <c:pt idx="115">
                  <c:v>3.3404281113636638E-14</c:v>
                </c:pt>
                <c:pt idx="116">
                  <c:v>4.1738287353131116E-14</c:v>
                </c:pt>
                <c:pt idx="117">
                  <c:v>5.2430454146181647E-14</c:v>
                </c:pt>
                <c:pt idx="118">
                  <c:v>6.5274112728970838E-14</c:v>
                </c:pt>
                <c:pt idx="119">
                  <c:v>8.1288758884241581E-14</c:v>
                </c:pt>
                <c:pt idx="120">
                  <c:v>1.0185612713232134E-13</c:v>
                </c:pt>
                <c:pt idx="121">
                  <c:v>1.2840749859973433E-13</c:v>
                </c:pt>
                <c:pt idx="122">
                  <c:v>1.629970015484425E-13</c:v>
                </c:pt>
                <c:pt idx="123">
                  <c:v>2.0523873072581886E-13</c:v>
                </c:pt>
                <c:pt idx="124">
                  <c:v>2.5678697911110514E-13</c:v>
                </c:pt>
                <c:pt idx="125">
                  <c:v>3.2031089927920054E-13</c:v>
                </c:pt>
                <c:pt idx="126">
                  <c:v>3.9933303088079266E-13</c:v>
                </c:pt>
                <c:pt idx="127">
                  <c:v>4.9799010934330495E-13</c:v>
                </c:pt>
                <c:pt idx="128">
                  <c:v>6.2322840024002864E-13</c:v>
                </c:pt>
                <c:pt idx="129">
                  <c:v>7.7445722998166659E-13</c:v>
                </c:pt>
                <c:pt idx="130">
                  <c:v>9.6266206441430297E-13</c:v>
                </c:pt>
                <c:pt idx="131">
                  <c:v>1.1969473074126303E-12</c:v>
                </c:pt>
                <c:pt idx="132">
                  <c:v>1.4718897018813374E-12</c:v>
                </c:pt>
                <c:pt idx="133">
                  <c:v>1.812055731020685E-12</c:v>
                </c:pt>
                <c:pt idx="134">
                  <c:v>2.2532594030788374E-12</c:v>
                </c:pt>
                <c:pt idx="135">
                  <c:v>2.7802181469348715E-12</c:v>
                </c:pt>
                <c:pt idx="136">
                  <c:v>3.4342417349120414E-12</c:v>
                </c:pt>
                <c:pt idx="137">
                  <c:v>4.2366279833918321E-12</c:v>
                </c:pt>
                <c:pt idx="138">
                  <c:v>5.2658170780105188E-12</c:v>
                </c:pt>
                <c:pt idx="139">
                  <c:v>6.5259781839612706E-12</c:v>
                </c:pt>
                <c:pt idx="140">
                  <c:v>7.9814339568934729E-12</c:v>
                </c:pt>
                <c:pt idx="141">
                  <c:v>9.757107221808319E-12</c:v>
                </c:pt>
                <c:pt idx="142">
                  <c:v>1.1969755198690929E-11</c:v>
                </c:pt>
                <c:pt idx="143">
                  <c:v>1.4723797226219409E-11</c:v>
                </c:pt>
                <c:pt idx="144">
                  <c:v>1.8074394739173476E-11</c:v>
                </c:pt>
                <c:pt idx="145">
                  <c:v>2.2159705997397001E-11</c:v>
                </c:pt>
                <c:pt idx="146">
                  <c:v>2.7198526376174913E-11</c:v>
                </c:pt>
                <c:pt idx="147">
                  <c:v>3.4293719714725867E-11</c:v>
                </c:pt>
                <c:pt idx="148">
                  <c:v>4.1918928204160096E-11</c:v>
                </c:pt>
                <c:pt idx="149">
                  <c:v>5.1256601678898815E-11</c:v>
                </c:pt>
                <c:pt idx="150">
                  <c:v>6.2306432641049734E-11</c:v>
                </c:pt>
                <c:pt idx="151">
                  <c:v>7.6177348045866722E-11</c:v>
                </c:pt>
                <c:pt idx="152">
                  <c:v>9.2806975166422825E-11</c:v>
                </c:pt>
                <c:pt idx="153">
                  <c:v>1.1293081522464495E-10</c:v>
                </c:pt>
                <c:pt idx="154">
                  <c:v>1.3820841280270464E-10</c:v>
                </c:pt>
                <c:pt idx="155">
                  <c:v>1.6777335361249971E-10</c:v>
                </c:pt>
                <c:pt idx="156">
                  <c:v>2.0233285708616495E-10</c:v>
                </c:pt>
                <c:pt idx="157">
                  <c:v>2.4410307196138202E-10</c:v>
                </c:pt>
                <c:pt idx="158">
                  <c:v>2.950566324414335E-10</c:v>
                </c:pt>
                <c:pt idx="159">
                  <c:v>3.5704777328485929E-10</c:v>
                </c:pt>
                <c:pt idx="160">
                  <c:v>4.351854414083777E-10</c:v>
                </c:pt>
                <c:pt idx="161">
                  <c:v>5.2778478295024264E-10</c:v>
                </c:pt>
                <c:pt idx="162">
                  <c:v>6.3644156128778254E-10</c:v>
                </c:pt>
                <c:pt idx="163">
                  <c:v>7.6949171601545228E-10</c:v>
                </c:pt>
                <c:pt idx="164">
                  <c:v>9.2439223163377214E-10</c:v>
                </c:pt>
                <c:pt idx="165">
                  <c:v>1.1058918568358898E-9</c:v>
                </c:pt>
                <c:pt idx="166">
                  <c:v>1.3435779649984746E-9</c:v>
                </c:pt>
                <c:pt idx="167">
                  <c:v>1.6194834776030478E-9</c:v>
                </c:pt>
                <c:pt idx="168">
                  <c:v>1.9527512948941093E-9</c:v>
                </c:pt>
                <c:pt idx="169">
                  <c:v>2.3519313695446737E-9</c:v>
                </c:pt>
                <c:pt idx="170">
                  <c:v>2.8169027543260695E-9</c:v>
                </c:pt>
                <c:pt idx="171">
                  <c:v>3.3826216656804482E-9</c:v>
                </c:pt>
                <c:pt idx="172">
                  <c:v>4.06044565063818E-9</c:v>
                </c:pt>
                <c:pt idx="173">
                  <c:v>4.8614848669941547E-9</c:v>
                </c:pt>
                <c:pt idx="174">
                  <c:v>5.7927266482480231E-9</c:v>
                </c:pt>
                <c:pt idx="175">
                  <c:v>6.9408216638502643E-9</c:v>
                </c:pt>
                <c:pt idx="176">
                  <c:v>8.3012245468043653E-9</c:v>
                </c:pt>
                <c:pt idx="177">
                  <c:v>9.9393278351452523E-9</c:v>
                </c:pt>
                <c:pt idx="178">
                  <c:v>1.193132849387143E-8</c:v>
                </c:pt>
                <c:pt idx="179">
                  <c:v>1.4296332059200891E-8</c:v>
                </c:pt>
                <c:pt idx="180">
                  <c:v>1.7136414903576663E-8</c:v>
                </c:pt>
                <c:pt idx="181">
                  <c:v>2.0428786654938972E-8</c:v>
                </c:pt>
                <c:pt idx="182">
                  <c:v>2.4292327371053276E-8</c:v>
                </c:pt>
                <c:pt idx="183">
                  <c:v>2.883505818586726E-8</c:v>
                </c:pt>
                <c:pt idx="184">
                  <c:v>3.4365161922497566E-8</c:v>
                </c:pt>
                <c:pt idx="185">
                  <c:v>4.1030757419837218E-8</c:v>
                </c:pt>
                <c:pt idx="186">
                  <c:v>4.8901554506240643E-8</c:v>
                </c:pt>
                <c:pt idx="187">
                  <c:v>5.8388272675081375E-8</c:v>
                </c:pt>
                <c:pt idx="188">
                  <c:v>6.9142322109221062E-8</c:v>
                </c:pt>
                <c:pt idx="189">
                  <c:v>8.1792428963051857E-8</c:v>
                </c:pt>
                <c:pt idx="190">
                  <c:v>9.6865294136636587E-8</c:v>
                </c:pt>
                <c:pt idx="191">
                  <c:v>1.1484345738367874E-7</c:v>
                </c:pt>
                <c:pt idx="192">
                  <c:v>1.3611460101729007E-7</c:v>
                </c:pt>
                <c:pt idx="193">
                  <c:v>1.6138876420456738E-7</c:v>
                </c:pt>
                <c:pt idx="194">
                  <c:v>1.9075137566612058E-7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7-D0E0-4635-BC47-6E3634459A04}"/>
            </c:ext>
          </c:extLst>
        </c:ser>
        <c:ser>
          <c:idx val="8"/>
          <c:order val="8"/>
          <c:tx>
            <c:v>9T fit</c:v>
          </c:tx>
          <c:spPr>
            <a:ln w="6350">
              <a:solidFill>
                <a:schemeClr val="tx1"/>
              </a:solidFill>
            </a:ln>
          </c:spPr>
          <c:marker>
            <c:symbol val="none"/>
          </c:marker>
          <c:xVal>
            <c:numRef>
              <c:f>Sheet1!$F$5:$F$227</c:f>
              <c:numCache>
                <c:formatCode>0.00E+00</c:formatCode>
                <c:ptCount val="223"/>
                <c:pt idx="0">
                  <c:v>7238.79</c:v>
                </c:pt>
                <c:pt idx="1">
                  <c:v>7268.76</c:v>
                </c:pt>
                <c:pt idx="2">
                  <c:v>7298.56</c:v>
                </c:pt>
                <c:pt idx="3">
                  <c:v>7328.59</c:v>
                </c:pt>
                <c:pt idx="4">
                  <c:v>7359.09</c:v>
                </c:pt>
                <c:pt idx="5">
                  <c:v>7389.35</c:v>
                </c:pt>
                <c:pt idx="6">
                  <c:v>7419.57</c:v>
                </c:pt>
                <c:pt idx="7">
                  <c:v>7450.84</c:v>
                </c:pt>
                <c:pt idx="8">
                  <c:v>7482.23</c:v>
                </c:pt>
                <c:pt idx="9">
                  <c:v>7513.21</c:v>
                </c:pt>
                <c:pt idx="10">
                  <c:v>7543.99</c:v>
                </c:pt>
                <c:pt idx="11">
                  <c:v>7575.16</c:v>
                </c:pt>
                <c:pt idx="12">
                  <c:v>7606.65</c:v>
                </c:pt>
                <c:pt idx="13">
                  <c:v>7637.65</c:v>
                </c:pt>
                <c:pt idx="14">
                  <c:v>7668.53</c:v>
                </c:pt>
                <c:pt idx="15">
                  <c:v>7698.87</c:v>
                </c:pt>
                <c:pt idx="16">
                  <c:v>7729.37</c:v>
                </c:pt>
                <c:pt idx="17">
                  <c:v>7759.99</c:v>
                </c:pt>
                <c:pt idx="18">
                  <c:v>7790.18</c:v>
                </c:pt>
                <c:pt idx="19">
                  <c:v>7820.32</c:v>
                </c:pt>
                <c:pt idx="20">
                  <c:v>7850.03</c:v>
                </c:pt>
                <c:pt idx="21">
                  <c:v>7879.69</c:v>
                </c:pt>
                <c:pt idx="22">
                  <c:v>7909.76</c:v>
                </c:pt>
                <c:pt idx="23">
                  <c:v>7939.42</c:v>
                </c:pt>
                <c:pt idx="24">
                  <c:v>7968.16</c:v>
                </c:pt>
                <c:pt idx="25">
                  <c:v>7996.73</c:v>
                </c:pt>
                <c:pt idx="26">
                  <c:v>8024.8</c:v>
                </c:pt>
                <c:pt idx="27">
                  <c:v>8052.97</c:v>
                </c:pt>
                <c:pt idx="28">
                  <c:v>8081.67</c:v>
                </c:pt>
                <c:pt idx="29">
                  <c:v>8110.68</c:v>
                </c:pt>
                <c:pt idx="30">
                  <c:v>8139.88</c:v>
                </c:pt>
                <c:pt idx="31">
                  <c:v>8168.92</c:v>
                </c:pt>
                <c:pt idx="32">
                  <c:v>8198.01</c:v>
                </c:pt>
                <c:pt idx="33">
                  <c:v>8227.06</c:v>
                </c:pt>
                <c:pt idx="34">
                  <c:v>8256.01</c:v>
                </c:pt>
                <c:pt idx="35">
                  <c:v>8284.92</c:v>
                </c:pt>
                <c:pt idx="36">
                  <c:v>8313.85</c:v>
                </c:pt>
                <c:pt idx="37">
                  <c:v>8342.94</c:v>
                </c:pt>
                <c:pt idx="38">
                  <c:v>8372.5499999999993</c:v>
                </c:pt>
                <c:pt idx="39">
                  <c:v>8402.42</c:v>
                </c:pt>
                <c:pt idx="40">
                  <c:v>8432.33</c:v>
                </c:pt>
                <c:pt idx="41">
                  <c:v>8461.92</c:v>
                </c:pt>
                <c:pt idx="42">
                  <c:v>8490.84</c:v>
                </c:pt>
                <c:pt idx="43">
                  <c:v>8520.01</c:v>
                </c:pt>
                <c:pt idx="44">
                  <c:v>8549.99</c:v>
                </c:pt>
                <c:pt idx="45">
                  <c:v>8582.06</c:v>
                </c:pt>
                <c:pt idx="46">
                  <c:v>8611.9699999999993</c:v>
                </c:pt>
                <c:pt idx="47">
                  <c:v>8640.6200000000008</c:v>
                </c:pt>
                <c:pt idx="48">
                  <c:v>8668.65</c:v>
                </c:pt>
                <c:pt idx="49">
                  <c:v>8697.3700000000008</c:v>
                </c:pt>
                <c:pt idx="50">
                  <c:v>8725.64</c:v>
                </c:pt>
                <c:pt idx="51">
                  <c:v>8753.83</c:v>
                </c:pt>
                <c:pt idx="52">
                  <c:v>8782.11</c:v>
                </c:pt>
                <c:pt idx="53">
                  <c:v>8810.44</c:v>
                </c:pt>
                <c:pt idx="54">
                  <c:v>8838.98</c:v>
                </c:pt>
                <c:pt idx="55">
                  <c:v>8868.5400000000009</c:v>
                </c:pt>
                <c:pt idx="56">
                  <c:v>8897.2199999999993</c:v>
                </c:pt>
                <c:pt idx="57">
                  <c:v>8925.81</c:v>
                </c:pt>
                <c:pt idx="58">
                  <c:v>8953.83</c:v>
                </c:pt>
                <c:pt idx="59">
                  <c:v>8981.81</c:v>
                </c:pt>
                <c:pt idx="60">
                  <c:v>9009.89</c:v>
                </c:pt>
                <c:pt idx="61">
                  <c:v>9037.35</c:v>
                </c:pt>
                <c:pt idx="62">
                  <c:v>9065.5499999999993</c:v>
                </c:pt>
                <c:pt idx="63">
                  <c:v>9093.69</c:v>
                </c:pt>
                <c:pt idx="64">
                  <c:v>9121.7099999999991</c:v>
                </c:pt>
                <c:pt idx="65">
                  <c:v>9149.7800000000007</c:v>
                </c:pt>
                <c:pt idx="66">
                  <c:v>9177.5499999999993</c:v>
                </c:pt>
                <c:pt idx="67">
                  <c:v>9204.49</c:v>
                </c:pt>
                <c:pt idx="68">
                  <c:v>9232.26</c:v>
                </c:pt>
                <c:pt idx="69">
                  <c:v>9260.07</c:v>
                </c:pt>
                <c:pt idx="70">
                  <c:v>9288.33</c:v>
                </c:pt>
                <c:pt idx="71">
                  <c:v>9316.26</c:v>
                </c:pt>
                <c:pt idx="72">
                  <c:v>9343.75</c:v>
                </c:pt>
                <c:pt idx="73">
                  <c:v>9371.33</c:v>
                </c:pt>
                <c:pt idx="74">
                  <c:v>9398.43</c:v>
                </c:pt>
                <c:pt idx="75">
                  <c:v>9426</c:v>
                </c:pt>
                <c:pt idx="76">
                  <c:v>9454.11</c:v>
                </c:pt>
                <c:pt idx="77">
                  <c:v>9481.5</c:v>
                </c:pt>
                <c:pt idx="78">
                  <c:v>9509.19</c:v>
                </c:pt>
                <c:pt idx="79">
                  <c:v>9536.7199999999993</c:v>
                </c:pt>
                <c:pt idx="80">
                  <c:v>9564.6299999999992</c:v>
                </c:pt>
                <c:pt idx="81">
                  <c:v>9592.58</c:v>
                </c:pt>
                <c:pt idx="82">
                  <c:v>9620.61</c:v>
                </c:pt>
                <c:pt idx="83">
                  <c:v>9647.51</c:v>
                </c:pt>
                <c:pt idx="84">
                  <c:v>9674.5400000000009</c:v>
                </c:pt>
                <c:pt idx="85">
                  <c:v>9701.94</c:v>
                </c:pt>
                <c:pt idx="86">
                  <c:v>9728.9500000000007</c:v>
                </c:pt>
                <c:pt idx="87">
                  <c:v>9756.14</c:v>
                </c:pt>
                <c:pt idx="88">
                  <c:v>9783.4</c:v>
                </c:pt>
                <c:pt idx="89">
                  <c:v>9811.2199999999993</c:v>
                </c:pt>
                <c:pt idx="90">
                  <c:v>9839.32</c:v>
                </c:pt>
                <c:pt idx="91">
                  <c:v>9867.01</c:v>
                </c:pt>
                <c:pt idx="92">
                  <c:v>9894.83</c:v>
                </c:pt>
                <c:pt idx="93">
                  <c:v>9923.25</c:v>
                </c:pt>
                <c:pt idx="94">
                  <c:v>9951.1</c:v>
                </c:pt>
                <c:pt idx="95">
                  <c:v>9978.48</c:v>
                </c:pt>
                <c:pt idx="96">
                  <c:v>10005.9</c:v>
                </c:pt>
                <c:pt idx="97">
                  <c:v>10033.5</c:v>
                </c:pt>
                <c:pt idx="98">
                  <c:v>10059.9</c:v>
                </c:pt>
                <c:pt idx="99">
                  <c:v>10086.700000000001</c:v>
                </c:pt>
                <c:pt idx="100">
                  <c:v>10113.4</c:v>
                </c:pt>
                <c:pt idx="101">
                  <c:v>10139.799999999999</c:v>
                </c:pt>
                <c:pt idx="102">
                  <c:v>10166.4</c:v>
                </c:pt>
                <c:pt idx="103">
                  <c:v>10193</c:v>
                </c:pt>
                <c:pt idx="104">
                  <c:v>10219.5</c:v>
                </c:pt>
                <c:pt idx="105">
                  <c:v>10245.9</c:v>
                </c:pt>
                <c:pt idx="106">
                  <c:v>10272.200000000001</c:v>
                </c:pt>
                <c:pt idx="107">
                  <c:v>10298.5</c:v>
                </c:pt>
                <c:pt idx="108">
                  <c:v>10324.5</c:v>
                </c:pt>
                <c:pt idx="109">
                  <c:v>10351.200000000001</c:v>
                </c:pt>
                <c:pt idx="110">
                  <c:v>10377.299999999999</c:v>
                </c:pt>
                <c:pt idx="111">
                  <c:v>10403.9</c:v>
                </c:pt>
                <c:pt idx="112">
                  <c:v>10430.799999999999</c:v>
                </c:pt>
                <c:pt idx="113">
                  <c:v>10457.799999999999</c:v>
                </c:pt>
                <c:pt idx="114">
                  <c:v>10484</c:v>
                </c:pt>
                <c:pt idx="115">
                  <c:v>10510.1</c:v>
                </c:pt>
                <c:pt idx="116">
                  <c:v>10536</c:v>
                </c:pt>
                <c:pt idx="117">
                  <c:v>10561.5</c:v>
                </c:pt>
                <c:pt idx="118">
                  <c:v>10587.1</c:v>
                </c:pt>
                <c:pt idx="119">
                  <c:v>10613.4</c:v>
                </c:pt>
                <c:pt idx="120">
                  <c:v>10639.6</c:v>
                </c:pt>
                <c:pt idx="121">
                  <c:v>10666.4</c:v>
                </c:pt>
                <c:pt idx="122">
                  <c:v>10692.5</c:v>
                </c:pt>
                <c:pt idx="123">
                  <c:v>10719.5</c:v>
                </c:pt>
                <c:pt idx="124">
                  <c:v>10745.6</c:v>
                </c:pt>
                <c:pt idx="125">
                  <c:v>10772.1</c:v>
                </c:pt>
                <c:pt idx="126">
                  <c:v>10798.4</c:v>
                </c:pt>
                <c:pt idx="127">
                  <c:v>10824.6</c:v>
                </c:pt>
                <c:pt idx="128">
                  <c:v>10850.2</c:v>
                </c:pt>
                <c:pt idx="129">
                  <c:v>10876</c:v>
                </c:pt>
                <c:pt idx="130">
                  <c:v>10901.6</c:v>
                </c:pt>
                <c:pt idx="131">
                  <c:v>10927.6</c:v>
                </c:pt>
                <c:pt idx="132">
                  <c:v>10953.2</c:v>
                </c:pt>
                <c:pt idx="133">
                  <c:v>10978.5</c:v>
                </c:pt>
                <c:pt idx="134">
                  <c:v>11003.6</c:v>
                </c:pt>
                <c:pt idx="135">
                  <c:v>11029</c:v>
                </c:pt>
                <c:pt idx="136">
                  <c:v>11054.8</c:v>
                </c:pt>
                <c:pt idx="137">
                  <c:v>11080.9</c:v>
                </c:pt>
                <c:pt idx="138">
                  <c:v>11107</c:v>
                </c:pt>
                <c:pt idx="139">
                  <c:v>11134.1</c:v>
                </c:pt>
                <c:pt idx="140">
                  <c:v>11160.4</c:v>
                </c:pt>
                <c:pt idx="141">
                  <c:v>11186.1</c:v>
                </c:pt>
                <c:pt idx="142">
                  <c:v>11211.3</c:v>
                </c:pt>
                <c:pt idx="143">
                  <c:v>11236.6</c:v>
                </c:pt>
                <c:pt idx="144">
                  <c:v>11261.7</c:v>
                </c:pt>
                <c:pt idx="145">
                  <c:v>11287.1</c:v>
                </c:pt>
                <c:pt idx="146">
                  <c:v>11312.8</c:v>
                </c:pt>
                <c:pt idx="147">
                  <c:v>11339.2</c:v>
                </c:pt>
                <c:pt idx="148">
                  <c:v>11365.5</c:v>
                </c:pt>
                <c:pt idx="149">
                  <c:v>11391.6</c:v>
                </c:pt>
                <c:pt idx="150">
                  <c:v>11416.7</c:v>
                </c:pt>
                <c:pt idx="151">
                  <c:v>11442</c:v>
                </c:pt>
                <c:pt idx="152">
                  <c:v>11467</c:v>
                </c:pt>
                <c:pt idx="153">
                  <c:v>11493.1</c:v>
                </c:pt>
                <c:pt idx="154">
                  <c:v>11519.3</c:v>
                </c:pt>
                <c:pt idx="155">
                  <c:v>11545.3</c:v>
                </c:pt>
                <c:pt idx="156">
                  <c:v>11570.7</c:v>
                </c:pt>
                <c:pt idx="157">
                  <c:v>11596.2</c:v>
                </c:pt>
                <c:pt idx="158">
                  <c:v>11621.6</c:v>
                </c:pt>
                <c:pt idx="159">
                  <c:v>11647.2</c:v>
                </c:pt>
                <c:pt idx="160">
                  <c:v>11672.4</c:v>
                </c:pt>
                <c:pt idx="161">
                  <c:v>11697.2</c:v>
                </c:pt>
                <c:pt idx="162">
                  <c:v>11722</c:v>
                </c:pt>
                <c:pt idx="163">
                  <c:v>11747.1</c:v>
                </c:pt>
                <c:pt idx="164">
                  <c:v>11773</c:v>
                </c:pt>
                <c:pt idx="165">
                  <c:v>11798</c:v>
                </c:pt>
                <c:pt idx="166">
                  <c:v>11822.4</c:v>
                </c:pt>
                <c:pt idx="167">
                  <c:v>11847.5</c:v>
                </c:pt>
                <c:pt idx="168">
                  <c:v>11871.9</c:v>
                </c:pt>
                <c:pt idx="169">
                  <c:v>11896.6</c:v>
                </c:pt>
                <c:pt idx="170">
                  <c:v>11921.4</c:v>
                </c:pt>
                <c:pt idx="171">
                  <c:v>11946</c:v>
                </c:pt>
                <c:pt idx="172">
                  <c:v>11969.7</c:v>
                </c:pt>
                <c:pt idx="173">
                  <c:v>11993.9</c:v>
                </c:pt>
                <c:pt idx="174">
                  <c:v>12017.9</c:v>
                </c:pt>
                <c:pt idx="175">
                  <c:v>12041.7</c:v>
                </c:pt>
                <c:pt idx="176">
                  <c:v>12065.5</c:v>
                </c:pt>
                <c:pt idx="177">
                  <c:v>12089.1</c:v>
                </c:pt>
                <c:pt idx="178">
                  <c:v>12113.8</c:v>
                </c:pt>
                <c:pt idx="179">
                  <c:v>12137.7</c:v>
                </c:pt>
                <c:pt idx="180">
                  <c:v>12161.7</c:v>
                </c:pt>
                <c:pt idx="181">
                  <c:v>12184.9</c:v>
                </c:pt>
                <c:pt idx="182">
                  <c:v>12208.5</c:v>
                </c:pt>
                <c:pt idx="183">
                  <c:v>12231.8</c:v>
                </c:pt>
                <c:pt idx="184">
                  <c:v>12255.9</c:v>
                </c:pt>
                <c:pt idx="185">
                  <c:v>12279.7</c:v>
                </c:pt>
                <c:pt idx="186">
                  <c:v>12303.8</c:v>
                </c:pt>
                <c:pt idx="187">
                  <c:v>12328</c:v>
                </c:pt>
                <c:pt idx="188">
                  <c:v>12352.3</c:v>
                </c:pt>
                <c:pt idx="189">
                  <c:v>12375.8</c:v>
                </c:pt>
                <c:pt idx="190">
                  <c:v>12398.8</c:v>
                </c:pt>
                <c:pt idx="191">
                  <c:v>12422.2</c:v>
                </c:pt>
                <c:pt idx="192">
                  <c:v>12445.9</c:v>
                </c:pt>
                <c:pt idx="193">
                  <c:v>12469.8</c:v>
                </c:pt>
                <c:pt idx="194">
                  <c:v>12494.4</c:v>
                </c:pt>
                <c:pt idx="195">
                  <c:v>12518.8</c:v>
                </c:pt>
                <c:pt idx="196">
                  <c:v>12543.1</c:v>
                </c:pt>
                <c:pt idx="197">
                  <c:v>12567.3</c:v>
                </c:pt>
                <c:pt idx="198">
                  <c:v>12591.1</c:v>
                </c:pt>
                <c:pt idx="199">
                  <c:v>12614.8</c:v>
                </c:pt>
                <c:pt idx="200">
                  <c:v>12637.5</c:v>
                </c:pt>
                <c:pt idx="201">
                  <c:v>12660.8</c:v>
                </c:pt>
                <c:pt idx="202">
                  <c:v>12684.2</c:v>
                </c:pt>
                <c:pt idx="203">
                  <c:v>12707.2</c:v>
                </c:pt>
                <c:pt idx="204">
                  <c:v>12729.9</c:v>
                </c:pt>
                <c:pt idx="205">
                  <c:v>12752.3</c:v>
                </c:pt>
                <c:pt idx="206">
                  <c:v>12775.2</c:v>
                </c:pt>
                <c:pt idx="207">
                  <c:v>12798</c:v>
                </c:pt>
                <c:pt idx="208">
                  <c:v>12820.8</c:v>
                </c:pt>
                <c:pt idx="209">
                  <c:v>12843.7</c:v>
                </c:pt>
                <c:pt idx="210">
                  <c:v>12866.8</c:v>
                </c:pt>
                <c:pt idx="211">
                  <c:v>12888.8</c:v>
                </c:pt>
                <c:pt idx="212">
                  <c:v>12911.8</c:v>
                </c:pt>
                <c:pt idx="213">
                  <c:v>12934.4</c:v>
                </c:pt>
                <c:pt idx="214">
                  <c:v>12956.6</c:v>
                </c:pt>
                <c:pt idx="215">
                  <c:v>12979</c:v>
                </c:pt>
                <c:pt idx="216">
                  <c:v>13001.6</c:v>
                </c:pt>
                <c:pt idx="217">
                  <c:v>13023.8</c:v>
                </c:pt>
                <c:pt idx="218">
                  <c:v>13046.3</c:v>
                </c:pt>
                <c:pt idx="219">
                  <c:v>13068.8</c:v>
                </c:pt>
                <c:pt idx="220">
                  <c:v>13091.3</c:v>
                </c:pt>
                <c:pt idx="221">
                  <c:v>13113</c:v>
                </c:pt>
                <c:pt idx="222">
                  <c:v>13134.6</c:v>
                </c:pt>
              </c:numCache>
            </c:numRef>
          </c:xVal>
          <c:yVal>
            <c:numRef>
              <c:f>Sheet1!$H$5:$H$227</c:f>
              <c:numCache>
                <c:formatCode>0.00E+00</c:formatCode>
                <c:ptCount val="223"/>
                <c:pt idx="0">
                  <c:v>1.6722080581773589E-30</c:v>
                </c:pt>
                <c:pt idx="1">
                  <c:v>2.4253921790334151E-30</c:v>
                </c:pt>
                <c:pt idx="2">
                  <c:v>3.5050865705641635E-30</c:v>
                </c:pt>
                <c:pt idx="3">
                  <c:v>5.0721328629925041E-30</c:v>
                </c:pt>
                <c:pt idx="4">
                  <c:v>7.3709352862659549E-30</c:v>
                </c:pt>
                <c:pt idx="5">
                  <c:v>1.0663841895616871E-29</c:v>
                </c:pt>
                <c:pt idx="6">
                  <c:v>1.539708834355465E-29</c:v>
                </c:pt>
                <c:pt idx="7">
                  <c:v>2.2481416971136308E-29</c:v>
                </c:pt>
                <c:pt idx="8">
                  <c:v>3.2820650054132206E-29</c:v>
                </c:pt>
                <c:pt idx="9">
                  <c:v>4.7604698797385025E-29</c:v>
                </c:pt>
                <c:pt idx="10">
                  <c:v>6.8778338018660697E-29</c:v>
                </c:pt>
                <c:pt idx="11">
                  <c:v>9.9681654894718077E-29</c:v>
                </c:pt>
                <c:pt idx="12">
                  <c:v>1.447975970171574E-28</c:v>
                </c:pt>
                <c:pt idx="13">
                  <c:v>2.0879978846475191E-28</c:v>
                </c:pt>
                <c:pt idx="14">
                  <c:v>3.0022247110390176E-28</c:v>
                </c:pt>
                <c:pt idx="15">
                  <c:v>4.2833255746122188E-28</c:v>
                </c:pt>
                <c:pt idx="16">
                  <c:v>6.1139384244393797E-28</c:v>
                </c:pt>
                <c:pt idx="17">
                  <c:v>8.7268368528728041E-28</c:v>
                </c:pt>
                <c:pt idx="18">
                  <c:v>1.2377320796785291E-27</c:v>
                </c:pt>
                <c:pt idx="19">
                  <c:v>1.7521024759285114E-27</c:v>
                </c:pt>
                <c:pt idx="20">
                  <c:v>2.4647381933436655E-27</c:v>
                </c:pt>
                <c:pt idx="21">
                  <c:v>3.46078157358225E-27</c:v>
                </c:pt>
                <c:pt idx="22">
                  <c:v>4.8758447939695707E-27</c:v>
                </c:pt>
                <c:pt idx="23">
                  <c:v>6.8287661672992983E-27</c:v>
                </c:pt>
                <c:pt idx="24">
                  <c:v>9.4531481024055033E-27</c:v>
                </c:pt>
                <c:pt idx="25">
                  <c:v>1.3045816570587627E-26</c:v>
                </c:pt>
                <c:pt idx="26">
                  <c:v>1.7882650110327774E-26</c:v>
                </c:pt>
                <c:pt idx="27">
                  <c:v>2.4513178139428731E-26</c:v>
                </c:pt>
                <c:pt idx="28">
                  <c:v>3.3763889501970795E-26</c:v>
                </c:pt>
                <c:pt idx="29">
                  <c:v>4.6612923765422451E-26</c:v>
                </c:pt>
                <c:pt idx="30">
                  <c:v>6.4412852911946384E-26</c:v>
                </c:pt>
                <c:pt idx="31">
                  <c:v>8.8750371087235243E-26</c:v>
                </c:pt>
                <c:pt idx="32">
                  <c:v>1.2221154915983316E-25</c:v>
                </c:pt>
                <c:pt idx="33">
                  <c:v>1.6802431350041063E-25</c:v>
                </c:pt>
                <c:pt idx="34">
                  <c:v>2.3050016550713467E-25</c:v>
                </c:pt>
                <c:pt idx="35">
                  <c:v>3.1571923342586007E-25</c:v>
                </c:pt>
                <c:pt idx="36">
                  <c:v>4.3206484248851482E-25</c:v>
                </c:pt>
                <c:pt idx="37">
                  <c:v>5.9166126502070731E-25</c:v>
                </c:pt>
                <c:pt idx="38">
                  <c:v>8.1386016714295976E-25</c:v>
                </c:pt>
                <c:pt idx="39">
                  <c:v>1.121365194888652E-24</c:v>
                </c:pt>
                <c:pt idx="40">
                  <c:v>1.5439591475336306E-24</c:v>
                </c:pt>
                <c:pt idx="41">
                  <c:v>2.1161900877798635E-24</c:v>
                </c:pt>
                <c:pt idx="42">
                  <c:v>2.8768118534636002E-24</c:v>
                </c:pt>
                <c:pt idx="43">
                  <c:v>3.9170734764270194E-24</c:v>
                </c:pt>
                <c:pt idx="44">
                  <c:v>5.3734959175428038E-24</c:v>
                </c:pt>
                <c:pt idx="45">
                  <c:v>7.5264728299725975E-24</c:v>
                </c:pt>
                <c:pt idx="46">
                  <c:v>1.0293855275497305E-23</c:v>
                </c:pt>
                <c:pt idx="47">
                  <c:v>1.3880140235609517E-23</c:v>
                </c:pt>
                <c:pt idx="48">
                  <c:v>1.8577380578333138E-23</c:v>
                </c:pt>
                <c:pt idx="49">
                  <c:v>2.5018856565123812E-23</c:v>
                </c:pt>
                <c:pt idx="50">
                  <c:v>3.3504913792469135E-23</c:v>
                </c:pt>
                <c:pt idx="51">
                  <c:v>4.4790103149047692E-23</c:v>
                </c:pt>
                <c:pt idx="52">
                  <c:v>5.9875732815697533E-23</c:v>
                </c:pt>
                <c:pt idx="53">
                  <c:v>8.0008499969937446E-23</c:v>
                </c:pt>
                <c:pt idx="54">
                  <c:v>1.0703995621377017E-22</c:v>
                </c:pt>
                <c:pt idx="55">
                  <c:v>1.4455860168070438E-22</c:v>
                </c:pt>
                <c:pt idx="56">
                  <c:v>1.9330449863939645E-22</c:v>
                </c:pt>
                <c:pt idx="57">
                  <c:v>2.5801189536118209E-22</c:v>
                </c:pt>
                <c:pt idx="58">
                  <c:v>3.4209625243719173E-22</c:v>
                </c:pt>
                <c:pt idx="59">
                  <c:v>4.5300193434298227E-22</c:v>
                </c:pt>
                <c:pt idx="60">
                  <c:v>5.9993790811114478E-22</c:v>
                </c:pt>
                <c:pt idx="61">
                  <c:v>7.8895366170427632E-22</c:v>
                </c:pt>
                <c:pt idx="62">
                  <c:v>1.0443029193268327E-21</c:v>
                </c:pt>
                <c:pt idx="63">
                  <c:v>1.380274236439245E-21</c:v>
                </c:pt>
                <c:pt idx="64">
                  <c:v>1.8206052674694547E-21</c:v>
                </c:pt>
                <c:pt idx="65">
                  <c:v>2.4005512532761155E-21</c:v>
                </c:pt>
                <c:pt idx="66">
                  <c:v>3.1532662730296007E-21</c:v>
                </c:pt>
                <c:pt idx="67">
                  <c:v>4.1051405764981868E-21</c:v>
                </c:pt>
                <c:pt idx="68">
                  <c:v>5.3836238726067706E-21</c:v>
                </c:pt>
                <c:pt idx="69">
                  <c:v>7.0572675685954874E-21</c:v>
                </c:pt>
                <c:pt idx="70">
                  <c:v>9.2840960826707442E-21</c:v>
                </c:pt>
                <c:pt idx="71">
                  <c:v>1.2164558452118345E-20</c:v>
                </c:pt>
                <c:pt idx="72">
                  <c:v>1.5858467385806801E-20</c:v>
                </c:pt>
                <c:pt idx="73">
                  <c:v>2.0675838444338842E-20</c:v>
                </c:pt>
                <c:pt idx="74">
                  <c:v>2.6812068113271676E-20</c:v>
                </c:pt>
                <c:pt idx="75">
                  <c:v>3.4899684517539416E-20</c:v>
                </c:pt>
                <c:pt idx="76">
                  <c:v>4.5625843870232768E-20</c:v>
                </c:pt>
                <c:pt idx="77">
                  <c:v>5.9195236153163626E-20</c:v>
                </c:pt>
                <c:pt idx="78">
                  <c:v>7.6960797817847001E-20</c:v>
                </c:pt>
                <c:pt idx="79">
                  <c:v>9.9830944359365626E-20</c:v>
                </c:pt>
                <c:pt idx="80">
                  <c:v>1.2986376957085581E-19</c:v>
                </c:pt>
                <c:pt idx="81">
                  <c:v>1.6886552534979242E-19</c:v>
                </c:pt>
                <c:pt idx="82">
                  <c:v>2.1957716620125306E-19</c:v>
                </c:pt>
                <c:pt idx="83">
                  <c:v>2.8230832125196788E-19</c:v>
                </c:pt>
                <c:pt idx="84">
                  <c:v>3.6314621719348604E-19</c:v>
                </c:pt>
                <c:pt idx="85">
                  <c:v>4.6840866022166121E-19</c:v>
                </c:pt>
                <c:pt idx="86">
                  <c:v>6.0157494706944346E-19</c:v>
                </c:pt>
                <c:pt idx="87">
                  <c:v>7.7334708634128766E-19</c:v>
                </c:pt>
                <c:pt idx="88">
                  <c:v>9.9411181947541943E-19</c:v>
                </c:pt>
                <c:pt idx="89">
                  <c:v>1.2835819036370062E-18</c:v>
                </c:pt>
                <c:pt idx="90">
                  <c:v>1.6603895011675557E-18</c:v>
                </c:pt>
                <c:pt idx="91">
                  <c:v>2.1382253029214802E-18</c:v>
                </c:pt>
                <c:pt idx="92">
                  <c:v>2.7548797991689681E-18</c:v>
                </c:pt>
                <c:pt idx="93">
                  <c:v>3.566204696978738E-18</c:v>
                </c:pt>
                <c:pt idx="94">
                  <c:v>4.5893424171793994E-18</c:v>
                </c:pt>
                <c:pt idx="95">
                  <c:v>5.8768894436266943E-18</c:v>
                </c:pt>
                <c:pt idx="96">
                  <c:v>7.5232682898554866E-18</c:v>
                </c:pt>
                <c:pt idx="97">
                  <c:v>9.639916313706631E-18</c:v>
                </c:pt>
                <c:pt idx="98">
                  <c:v>1.2211866332481747E-17</c:v>
                </c:pt>
                <c:pt idx="99">
                  <c:v>1.5515711249839864E-17</c:v>
                </c:pt>
                <c:pt idx="100">
                  <c:v>1.9683345899414712E-17</c:v>
                </c:pt>
                <c:pt idx="101">
                  <c:v>2.4888419492696722E-17</c:v>
                </c:pt>
                <c:pt idx="102">
                  <c:v>3.1506466289932695E-17</c:v>
                </c:pt>
                <c:pt idx="103">
                  <c:v>3.9859742800791454E-17</c:v>
                </c:pt>
                <c:pt idx="104">
                  <c:v>5.0352452972927379E-17</c:v>
                </c:pt>
                <c:pt idx="105">
                  <c:v>6.351297692934405E-17</c:v>
                </c:pt>
                <c:pt idx="106">
                  <c:v>7.9995268574712501E-17</c:v>
                </c:pt>
                <c:pt idx="107">
                  <c:v>1.0069546521112677E-16</c:v>
                </c:pt>
                <c:pt idx="108">
                  <c:v>1.2634698643629497E-16</c:v>
                </c:pt>
                <c:pt idx="109">
                  <c:v>1.5940990396408255E-16</c:v>
                </c:pt>
                <c:pt idx="110">
                  <c:v>1.9996122884358033E-16</c:v>
                </c:pt>
                <c:pt idx="111">
                  <c:v>2.5177206447586338E-16</c:v>
                </c:pt>
                <c:pt idx="112">
                  <c:v>3.1764202965307485E-16</c:v>
                </c:pt>
                <c:pt idx="113">
                  <c:v>4.0085027459290275E-16</c:v>
                </c:pt>
                <c:pt idx="114">
                  <c:v>5.0209213411207675E-16</c:v>
                </c:pt>
                <c:pt idx="115">
                  <c:v>6.2801302623511742E-16</c:v>
                </c:pt>
                <c:pt idx="116">
                  <c:v>7.837379720188945E-16</c:v>
                </c:pt>
                <c:pt idx="117">
                  <c:v>9.7421904786817169E-16</c:v>
                </c:pt>
                <c:pt idx="118">
                  <c:v>1.2113891562780715E-15</c:v>
                </c:pt>
                <c:pt idx="119">
                  <c:v>1.5144684192963276E-15</c:v>
                </c:pt>
                <c:pt idx="120">
                  <c:v>1.8907294300120289E-15</c:v>
                </c:pt>
                <c:pt idx="121">
                  <c:v>2.3711567356054056E-15</c:v>
                </c:pt>
                <c:pt idx="122">
                  <c:v>2.9545110361195295E-15</c:v>
                </c:pt>
                <c:pt idx="123">
                  <c:v>3.7073184117242046E-15</c:v>
                </c:pt>
                <c:pt idx="124">
                  <c:v>4.614372218059147E-15</c:v>
                </c:pt>
                <c:pt idx="125">
                  <c:v>5.7595186727606696E-15</c:v>
                </c:pt>
                <c:pt idx="126">
                  <c:v>7.1729744637267433E-15</c:v>
                </c:pt>
                <c:pt idx="127">
                  <c:v>8.9211210761145097E-15</c:v>
                </c:pt>
                <c:pt idx="128">
                  <c:v>1.1034412914016057E-14</c:v>
                </c:pt>
                <c:pt idx="129">
                  <c:v>1.3664074314963142E-14</c:v>
                </c:pt>
                <c:pt idx="130">
                  <c:v>1.6883954571043738E-14</c:v>
                </c:pt>
                <c:pt idx="131">
                  <c:v>2.0921044595679098E-14</c:v>
                </c:pt>
                <c:pt idx="132">
                  <c:v>2.5825212865038823E-14</c:v>
                </c:pt>
                <c:pt idx="133">
                  <c:v>3.1785048043610892E-14</c:v>
                </c:pt>
                <c:pt idx="134">
                  <c:v>3.9037664831039481E-14</c:v>
                </c:pt>
                <c:pt idx="135">
                  <c:v>4.8040179112755741E-14</c:v>
                </c:pt>
                <c:pt idx="136">
                  <c:v>5.9283304125680145E-14</c:v>
                </c:pt>
                <c:pt idx="137">
                  <c:v>7.3300260120705946E-14</c:v>
                </c:pt>
                <c:pt idx="138">
                  <c:v>9.0586145606134203E-14</c:v>
                </c:pt>
                <c:pt idx="139">
                  <c:v>1.1280098555002163E-13</c:v>
                </c:pt>
                <c:pt idx="140">
                  <c:v>1.3948604227516232E-13</c:v>
                </c:pt>
                <c:pt idx="141">
                  <c:v>1.7156752415239047E-13</c:v>
                </c:pt>
                <c:pt idx="142">
                  <c:v>2.1008254157368183E-13</c:v>
                </c:pt>
                <c:pt idx="143">
                  <c:v>2.5733284165658666E-13</c:v>
                </c:pt>
                <c:pt idx="144">
                  <c:v>3.1456338775147246E-13</c:v>
                </c:pt>
                <c:pt idx="145">
                  <c:v>3.8527059364541388E-13</c:v>
                </c:pt>
                <c:pt idx="146">
                  <c:v>4.7278332056715054E-13</c:v>
                </c:pt>
                <c:pt idx="147">
                  <c:v>5.8313579461717757E-13</c:v>
                </c:pt>
                <c:pt idx="148">
                  <c:v>7.1832582517228151E-13</c:v>
                </c:pt>
                <c:pt idx="149">
                  <c:v>8.8303463041516592E-13</c:v>
                </c:pt>
                <c:pt idx="150">
                  <c:v>1.0764784342593115E-12</c:v>
                </c:pt>
                <c:pt idx="151">
                  <c:v>1.313793841136348E-12</c:v>
                </c:pt>
                <c:pt idx="152">
                  <c:v>1.5989520445885278E-12</c:v>
                </c:pt>
                <c:pt idx="153">
                  <c:v>1.9620000060289478E-12</c:v>
                </c:pt>
                <c:pt idx="154">
                  <c:v>2.4082430227174827E-12</c:v>
                </c:pt>
                <c:pt idx="155">
                  <c:v>2.9500021064956019E-12</c:v>
                </c:pt>
                <c:pt idx="156">
                  <c:v>3.5951691730671239E-12</c:v>
                </c:pt>
                <c:pt idx="157">
                  <c:v>4.3829351644895571E-12</c:v>
                </c:pt>
                <c:pt idx="158">
                  <c:v>5.336855326602484E-12</c:v>
                </c:pt>
                <c:pt idx="159">
                  <c:v>6.5056438670624406E-12</c:v>
                </c:pt>
                <c:pt idx="160">
                  <c:v>7.9025433348692973E-12</c:v>
                </c:pt>
                <c:pt idx="161">
                  <c:v>9.5658753113015289E-12</c:v>
                </c:pt>
                <c:pt idx="162">
                  <c:v>1.1574622804440166E-11</c:v>
                </c:pt>
                <c:pt idx="163">
                  <c:v>1.4031762824685254E-11</c:v>
                </c:pt>
                <c:pt idx="164">
                  <c:v>1.7107843731986424E-11</c:v>
                </c:pt>
                <c:pt idx="165">
                  <c:v>2.0706542015759567E-11</c:v>
                </c:pt>
                <c:pt idx="166">
                  <c:v>2.4937949565397506E-11</c:v>
                </c:pt>
                <c:pt idx="167">
                  <c:v>3.0182615859090265E-11</c:v>
                </c:pt>
                <c:pt idx="168">
                  <c:v>3.6322270889771155E-11</c:v>
                </c:pt>
                <c:pt idx="169">
                  <c:v>4.3793501472218448E-11</c:v>
                </c:pt>
                <c:pt idx="170">
                  <c:v>5.2820891453202295E-11</c:v>
                </c:pt>
                <c:pt idx="171">
                  <c:v>6.3588451608807129E-11</c:v>
                </c:pt>
                <c:pt idx="172">
                  <c:v>7.6005710938860926E-11</c:v>
                </c:pt>
                <c:pt idx="173">
                  <c:v>9.1157085838772181E-11</c:v>
                </c:pt>
                <c:pt idx="174">
                  <c:v>1.0912519921511575E-10</c:v>
                </c:pt>
                <c:pt idx="175">
                  <c:v>1.3039309829126267E-10</c:v>
                </c:pt>
                <c:pt idx="176">
                  <c:v>1.5575122519389042E-10</c:v>
                </c:pt>
                <c:pt idx="177">
                  <c:v>1.8569902215673181E-10</c:v>
                </c:pt>
                <c:pt idx="178">
                  <c:v>2.231455527353848E-10</c:v>
                </c:pt>
                <c:pt idx="179">
                  <c:v>2.6645767368090827E-10</c:v>
                </c:pt>
                <c:pt idx="180">
                  <c:v>3.1830105007774738E-10</c:v>
                </c:pt>
                <c:pt idx="181">
                  <c:v>3.7785881038181742E-10</c:v>
                </c:pt>
                <c:pt idx="182">
                  <c:v>4.4973842152243076E-10</c:v>
                </c:pt>
                <c:pt idx="183">
                  <c:v>5.3393173932815939E-10</c:v>
                </c:pt>
                <c:pt idx="184">
                  <c:v>6.374132696135571E-10</c:v>
                </c:pt>
                <c:pt idx="185">
                  <c:v>7.5901512767251295E-10</c:v>
                </c:pt>
                <c:pt idx="186">
                  <c:v>9.0549484597320024E-10</c:v>
                </c:pt>
                <c:pt idx="187">
                  <c:v>1.080658880973737E-9</c:v>
                </c:pt>
                <c:pt idx="188">
                  <c:v>1.2902001458891243E-9</c:v>
                </c:pt>
                <c:pt idx="189">
                  <c:v>1.5309031619611815E-9</c:v>
                </c:pt>
                <c:pt idx="190">
                  <c:v>1.8093443545419193E-9</c:v>
                </c:pt>
                <c:pt idx="191">
                  <c:v>2.1439707731420905E-9</c:v>
                </c:pt>
                <c:pt idx="192">
                  <c:v>2.545188553100667E-9</c:v>
                </c:pt>
                <c:pt idx="193">
                  <c:v>3.0248666409465039E-9</c:v>
                </c:pt>
                <c:pt idx="194">
                  <c:v>3.6119256885538513E-9</c:v>
                </c:pt>
                <c:pt idx="195">
                  <c:v>4.3052207211951396E-9</c:v>
                </c:pt>
                <c:pt idx="196">
                  <c:v>5.1261573870481818E-9</c:v>
                </c:pt>
                <c:pt idx="197">
                  <c:v>6.0972041127741672E-9</c:v>
                </c:pt>
                <c:pt idx="198">
                  <c:v>7.2290777821128013E-9</c:v>
                </c:pt>
                <c:pt idx="199">
                  <c:v>8.5622038213153736E-9</c:v>
                </c:pt>
                <c:pt idx="200">
                  <c:v>1.0066012998509245E-8</c:v>
                </c:pt>
                <c:pt idx="201">
                  <c:v>1.1881073086951008E-8</c:v>
                </c:pt>
                <c:pt idx="202">
                  <c:v>1.4029093897862067E-8</c:v>
                </c:pt>
                <c:pt idx="203">
                  <c:v>1.6513540560897585E-8</c:v>
                </c:pt>
                <c:pt idx="204">
                  <c:v>1.9391062142251307E-8</c:v>
                </c:pt>
                <c:pt idx="205">
                  <c:v>2.2715338083718586E-8</c:v>
                </c:pt>
                <c:pt idx="206">
                  <c:v>2.6695989483010529E-8</c:v>
                </c:pt>
                <c:pt idx="207">
                  <c:v>3.1343092035156375E-8</c:v>
                </c:pt>
                <c:pt idx="208">
                  <c:v>3.6788628609216834E-8</c:v>
                </c:pt>
                <c:pt idx="209">
                  <c:v>4.3198241807814728E-8</c:v>
                </c:pt>
                <c:pt idx="210">
                  <c:v>5.0781070052888015E-8</c:v>
                </c:pt>
                <c:pt idx="211">
                  <c:v>5.922102648884923E-8</c:v>
                </c:pt>
                <c:pt idx="212">
                  <c:v>6.9528593354158987E-8</c:v>
                </c:pt>
                <c:pt idx="213">
                  <c:v>8.1380094136757865E-8</c:v>
                </c:pt>
                <c:pt idx="214">
                  <c:v>9.4961361030523784E-8</c:v>
                </c:pt>
                <c:pt idx="215">
                  <c:v>1.109336319347011E-7</c:v>
                </c:pt>
                <c:pt idx="216">
                  <c:v>1.297371553153407E-7</c:v>
                </c:pt>
                <c:pt idx="217">
                  <c:v>1.5126796510499964E-7</c:v>
                </c:pt>
                <c:pt idx="218">
                  <c:v>1.7669114912361055E-7</c:v>
                </c:pt>
                <c:pt idx="219">
                  <c:v>2.0633189606179425E-7</c:v>
                </c:pt>
                <c:pt idx="220">
                  <c:v>2.4088074532640354E-7</c:v>
                </c:pt>
                <c:pt idx="221">
                  <c:v>2.7960042151537967E-7</c:v>
                </c:pt>
                <c:pt idx="222">
                  <c:v>3.2424175021091628E-7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8-D0E0-4635-BC47-6E3634459A04}"/>
            </c:ext>
          </c:extLst>
        </c:ser>
        <c:ser>
          <c:idx val="9"/>
          <c:order val="9"/>
          <c:tx>
            <c:v>8T fit</c:v>
          </c:tx>
          <c:spPr>
            <a:ln w="6350">
              <a:solidFill>
                <a:schemeClr val="tx1"/>
              </a:solidFill>
            </a:ln>
          </c:spPr>
          <c:marker>
            <c:symbol val="none"/>
          </c:marker>
          <c:xVal>
            <c:numRef>
              <c:f>Sheet1!$C$5:$C$242</c:f>
              <c:numCache>
                <c:formatCode>0.00E+00</c:formatCode>
                <c:ptCount val="238"/>
                <c:pt idx="0">
                  <c:v>8156.75</c:v>
                </c:pt>
                <c:pt idx="1">
                  <c:v>8186.97</c:v>
                </c:pt>
                <c:pt idx="2">
                  <c:v>8216.5300000000007</c:v>
                </c:pt>
                <c:pt idx="3">
                  <c:v>8246.1299999999992</c:v>
                </c:pt>
                <c:pt idx="4">
                  <c:v>8274.86</c:v>
                </c:pt>
                <c:pt idx="5">
                  <c:v>8303.3700000000008</c:v>
                </c:pt>
                <c:pt idx="6">
                  <c:v>8331.4599999999991</c:v>
                </c:pt>
                <c:pt idx="7">
                  <c:v>8360.01</c:v>
                </c:pt>
                <c:pt idx="8">
                  <c:v>8389.0499999999993</c:v>
                </c:pt>
                <c:pt idx="9">
                  <c:v>8419.52</c:v>
                </c:pt>
                <c:pt idx="10">
                  <c:v>8449.94</c:v>
                </c:pt>
                <c:pt idx="11">
                  <c:v>8479.44</c:v>
                </c:pt>
                <c:pt idx="12">
                  <c:v>8508.07</c:v>
                </c:pt>
                <c:pt idx="13">
                  <c:v>8535.77</c:v>
                </c:pt>
                <c:pt idx="14">
                  <c:v>8563.76</c:v>
                </c:pt>
                <c:pt idx="15">
                  <c:v>8591.35</c:v>
                </c:pt>
                <c:pt idx="16">
                  <c:v>8618.89</c:v>
                </c:pt>
                <c:pt idx="17">
                  <c:v>8646.8799999999992</c:v>
                </c:pt>
                <c:pt idx="18">
                  <c:v>8675.3700000000008</c:v>
                </c:pt>
                <c:pt idx="19">
                  <c:v>8704.1299999999992</c:v>
                </c:pt>
                <c:pt idx="20">
                  <c:v>8732.1299999999992</c:v>
                </c:pt>
                <c:pt idx="21">
                  <c:v>8759.64</c:v>
                </c:pt>
                <c:pt idx="22">
                  <c:v>8786.42</c:v>
                </c:pt>
                <c:pt idx="23">
                  <c:v>8814.2900000000009</c:v>
                </c:pt>
                <c:pt idx="24">
                  <c:v>8842.02</c:v>
                </c:pt>
                <c:pt idx="25">
                  <c:v>8869.77</c:v>
                </c:pt>
                <c:pt idx="26">
                  <c:v>8897.4500000000007</c:v>
                </c:pt>
                <c:pt idx="27">
                  <c:v>8924.7099999999991</c:v>
                </c:pt>
                <c:pt idx="28">
                  <c:v>8952.14</c:v>
                </c:pt>
                <c:pt idx="29">
                  <c:v>8978.93</c:v>
                </c:pt>
                <c:pt idx="30">
                  <c:v>9005.6</c:v>
                </c:pt>
                <c:pt idx="31">
                  <c:v>9032.06</c:v>
                </c:pt>
                <c:pt idx="32">
                  <c:v>9059.1</c:v>
                </c:pt>
                <c:pt idx="33">
                  <c:v>9087.07</c:v>
                </c:pt>
                <c:pt idx="34">
                  <c:v>9114.91</c:v>
                </c:pt>
                <c:pt idx="35">
                  <c:v>9143.27</c:v>
                </c:pt>
                <c:pt idx="36">
                  <c:v>9170.86</c:v>
                </c:pt>
                <c:pt idx="37">
                  <c:v>9198.15</c:v>
                </c:pt>
                <c:pt idx="38">
                  <c:v>9225.2900000000009</c:v>
                </c:pt>
                <c:pt idx="39">
                  <c:v>9252.4500000000007</c:v>
                </c:pt>
                <c:pt idx="40">
                  <c:v>9279.09</c:v>
                </c:pt>
                <c:pt idx="41">
                  <c:v>9306.44</c:v>
                </c:pt>
                <c:pt idx="42">
                  <c:v>9333.4699999999993</c:v>
                </c:pt>
                <c:pt idx="43">
                  <c:v>9360.2900000000009</c:v>
                </c:pt>
                <c:pt idx="44">
                  <c:v>9387.42</c:v>
                </c:pt>
                <c:pt idx="45">
                  <c:v>9413.83</c:v>
                </c:pt>
                <c:pt idx="46">
                  <c:v>9440.09</c:v>
                </c:pt>
                <c:pt idx="47">
                  <c:v>9466.7800000000007</c:v>
                </c:pt>
                <c:pt idx="48">
                  <c:v>9494.48</c:v>
                </c:pt>
                <c:pt idx="49">
                  <c:v>9521.44</c:v>
                </c:pt>
                <c:pt idx="50">
                  <c:v>9548.77</c:v>
                </c:pt>
                <c:pt idx="51">
                  <c:v>9576.25</c:v>
                </c:pt>
                <c:pt idx="52">
                  <c:v>9603.7199999999993</c:v>
                </c:pt>
                <c:pt idx="53">
                  <c:v>9630.4</c:v>
                </c:pt>
                <c:pt idx="54">
                  <c:v>9657.83</c:v>
                </c:pt>
                <c:pt idx="55">
                  <c:v>9684.7199999999993</c:v>
                </c:pt>
                <c:pt idx="56">
                  <c:v>9711.44</c:v>
                </c:pt>
                <c:pt idx="57">
                  <c:v>9738.4699999999993</c:v>
                </c:pt>
                <c:pt idx="58">
                  <c:v>9765.5499999999993</c:v>
                </c:pt>
                <c:pt idx="59">
                  <c:v>9792.91</c:v>
                </c:pt>
                <c:pt idx="60">
                  <c:v>9819.76</c:v>
                </c:pt>
                <c:pt idx="61">
                  <c:v>9845.83</c:v>
                </c:pt>
                <c:pt idx="62">
                  <c:v>9872.19</c:v>
                </c:pt>
                <c:pt idx="63">
                  <c:v>9898.7800000000007</c:v>
                </c:pt>
                <c:pt idx="64">
                  <c:v>9925.2000000000007</c:v>
                </c:pt>
                <c:pt idx="65">
                  <c:v>9953.0300000000007</c:v>
                </c:pt>
                <c:pt idx="66">
                  <c:v>9980.0400000000009</c:v>
                </c:pt>
                <c:pt idx="67">
                  <c:v>10007.200000000001</c:v>
                </c:pt>
                <c:pt idx="68">
                  <c:v>10034.4</c:v>
                </c:pt>
                <c:pt idx="69">
                  <c:v>10061.700000000001</c:v>
                </c:pt>
                <c:pt idx="70">
                  <c:v>10088.5</c:v>
                </c:pt>
                <c:pt idx="71">
                  <c:v>10115.5</c:v>
                </c:pt>
                <c:pt idx="72">
                  <c:v>10141.299999999999</c:v>
                </c:pt>
                <c:pt idx="73">
                  <c:v>10167</c:v>
                </c:pt>
                <c:pt idx="74">
                  <c:v>10193.200000000001</c:v>
                </c:pt>
                <c:pt idx="75">
                  <c:v>10219.200000000001</c:v>
                </c:pt>
                <c:pt idx="76">
                  <c:v>10245.9</c:v>
                </c:pt>
                <c:pt idx="77">
                  <c:v>10272.299999999999</c:v>
                </c:pt>
                <c:pt idx="78">
                  <c:v>10298.4</c:v>
                </c:pt>
                <c:pt idx="79">
                  <c:v>10323.9</c:v>
                </c:pt>
                <c:pt idx="80">
                  <c:v>10349.700000000001</c:v>
                </c:pt>
                <c:pt idx="81">
                  <c:v>10375.6</c:v>
                </c:pt>
                <c:pt idx="82">
                  <c:v>10401.4</c:v>
                </c:pt>
                <c:pt idx="83">
                  <c:v>10427.6</c:v>
                </c:pt>
                <c:pt idx="84">
                  <c:v>10454</c:v>
                </c:pt>
                <c:pt idx="85">
                  <c:v>10480.6</c:v>
                </c:pt>
                <c:pt idx="86">
                  <c:v>10506</c:v>
                </c:pt>
                <c:pt idx="87">
                  <c:v>10531.6</c:v>
                </c:pt>
                <c:pt idx="88">
                  <c:v>10556.8</c:v>
                </c:pt>
                <c:pt idx="89">
                  <c:v>10581.8</c:v>
                </c:pt>
                <c:pt idx="90">
                  <c:v>10607.1</c:v>
                </c:pt>
                <c:pt idx="91">
                  <c:v>10632.3</c:v>
                </c:pt>
                <c:pt idx="92">
                  <c:v>10658.3</c:v>
                </c:pt>
                <c:pt idx="93">
                  <c:v>10684.4</c:v>
                </c:pt>
                <c:pt idx="94">
                  <c:v>10710.2</c:v>
                </c:pt>
                <c:pt idx="95">
                  <c:v>10735</c:v>
                </c:pt>
                <c:pt idx="96">
                  <c:v>10759.7</c:v>
                </c:pt>
                <c:pt idx="97">
                  <c:v>10784.7</c:v>
                </c:pt>
                <c:pt idx="98">
                  <c:v>10809.7</c:v>
                </c:pt>
                <c:pt idx="99">
                  <c:v>10835</c:v>
                </c:pt>
                <c:pt idx="100">
                  <c:v>10860.2</c:v>
                </c:pt>
                <c:pt idx="101">
                  <c:v>10885.3</c:v>
                </c:pt>
                <c:pt idx="102">
                  <c:v>10910.5</c:v>
                </c:pt>
                <c:pt idx="103">
                  <c:v>10935.5</c:v>
                </c:pt>
                <c:pt idx="104">
                  <c:v>10960.5</c:v>
                </c:pt>
                <c:pt idx="105">
                  <c:v>10985</c:v>
                </c:pt>
                <c:pt idx="106">
                  <c:v>11009.5</c:v>
                </c:pt>
                <c:pt idx="107">
                  <c:v>11034.2</c:v>
                </c:pt>
                <c:pt idx="108">
                  <c:v>11059.2</c:v>
                </c:pt>
                <c:pt idx="109">
                  <c:v>11083.4</c:v>
                </c:pt>
                <c:pt idx="110">
                  <c:v>11107.8</c:v>
                </c:pt>
                <c:pt idx="111">
                  <c:v>11133.3</c:v>
                </c:pt>
                <c:pt idx="112">
                  <c:v>11158</c:v>
                </c:pt>
                <c:pt idx="113">
                  <c:v>11182.4</c:v>
                </c:pt>
                <c:pt idx="114">
                  <c:v>11207.5</c:v>
                </c:pt>
                <c:pt idx="115">
                  <c:v>11233.3</c:v>
                </c:pt>
                <c:pt idx="116">
                  <c:v>11258.5</c:v>
                </c:pt>
                <c:pt idx="117">
                  <c:v>11282.9</c:v>
                </c:pt>
                <c:pt idx="118">
                  <c:v>11307.1</c:v>
                </c:pt>
                <c:pt idx="119">
                  <c:v>11331.2</c:v>
                </c:pt>
                <c:pt idx="120">
                  <c:v>11354.9</c:v>
                </c:pt>
                <c:pt idx="121">
                  <c:v>11378.8</c:v>
                </c:pt>
                <c:pt idx="122">
                  <c:v>11403.5</c:v>
                </c:pt>
                <c:pt idx="123">
                  <c:v>11428.5</c:v>
                </c:pt>
                <c:pt idx="124">
                  <c:v>11452.6</c:v>
                </c:pt>
                <c:pt idx="125">
                  <c:v>11476.4</c:v>
                </c:pt>
                <c:pt idx="126">
                  <c:v>11500.3</c:v>
                </c:pt>
                <c:pt idx="127">
                  <c:v>11524.3</c:v>
                </c:pt>
                <c:pt idx="128">
                  <c:v>11548.2</c:v>
                </c:pt>
                <c:pt idx="129">
                  <c:v>11572.2</c:v>
                </c:pt>
                <c:pt idx="130">
                  <c:v>11596.4</c:v>
                </c:pt>
                <c:pt idx="131">
                  <c:v>11620.7</c:v>
                </c:pt>
                <c:pt idx="132">
                  <c:v>11644.1</c:v>
                </c:pt>
                <c:pt idx="133">
                  <c:v>11667.9</c:v>
                </c:pt>
                <c:pt idx="134">
                  <c:v>11691.8</c:v>
                </c:pt>
                <c:pt idx="135">
                  <c:v>11715.6</c:v>
                </c:pt>
                <c:pt idx="136">
                  <c:v>11739.2</c:v>
                </c:pt>
                <c:pt idx="137">
                  <c:v>11763.1</c:v>
                </c:pt>
                <c:pt idx="138">
                  <c:v>11787.6</c:v>
                </c:pt>
                <c:pt idx="139">
                  <c:v>11811.2</c:v>
                </c:pt>
                <c:pt idx="140">
                  <c:v>11835.4</c:v>
                </c:pt>
                <c:pt idx="141">
                  <c:v>11859.7</c:v>
                </c:pt>
                <c:pt idx="142">
                  <c:v>11884.2</c:v>
                </c:pt>
                <c:pt idx="143">
                  <c:v>11907.7</c:v>
                </c:pt>
                <c:pt idx="144">
                  <c:v>11931.1</c:v>
                </c:pt>
                <c:pt idx="145">
                  <c:v>11954</c:v>
                </c:pt>
                <c:pt idx="146">
                  <c:v>11976.5</c:v>
                </c:pt>
                <c:pt idx="147">
                  <c:v>12000</c:v>
                </c:pt>
                <c:pt idx="148">
                  <c:v>12024.2</c:v>
                </c:pt>
                <c:pt idx="149">
                  <c:v>12048.6</c:v>
                </c:pt>
                <c:pt idx="150">
                  <c:v>12072.8</c:v>
                </c:pt>
                <c:pt idx="151">
                  <c:v>12098.1</c:v>
                </c:pt>
                <c:pt idx="152">
                  <c:v>12121.7</c:v>
                </c:pt>
                <c:pt idx="153">
                  <c:v>12145.1</c:v>
                </c:pt>
                <c:pt idx="154">
                  <c:v>12168.4</c:v>
                </c:pt>
                <c:pt idx="155">
                  <c:v>12194.4</c:v>
                </c:pt>
                <c:pt idx="156">
                  <c:v>12218</c:v>
                </c:pt>
                <c:pt idx="157">
                  <c:v>12241.2</c:v>
                </c:pt>
                <c:pt idx="158">
                  <c:v>12265.1</c:v>
                </c:pt>
                <c:pt idx="159">
                  <c:v>12288.9</c:v>
                </c:pt>
                <c:pt idx="160">
                  <c:v>12312.4</c:v>
                </c:pt>
                <c:pt idx="161">
                  <c:v>12335.5</c:v>
                </c:pt>
                <c:pt idx="162">
                  <c:v>12358</c:v>
                </c:pt>
                <c:pt idx="163">
                  <c:v>12381.4</c:v>
                </c:pt>
                <c:pt idx="164">
                  <c:v>12404.3</c:v>
                </c:pt>
                <c:pt idx="165">
                  <c:v>12427.1</c:v>
                </c:pt>
                <c:pt idx="166">
                  <c:v>12450.6</c:v>
                </c:pt>
                <c:pt idx="167">
                  <c:v>12473.8</c:v>
                </c:pt>
                <c:pt idx="168">
                  <c:v>12496.6</c:v>
                </c:pt>
                <c:pt idx="169">
                  <c:v>12519.3</c:v>
                </c:pt>
                <c:pt idx="170">
                  <c:v>12541.8</c:v>
                </c:pt>
                <c:pt idx="171">
                  <c:v>12564.6</c:v>
                </c:pt>
                <c:pt idx="172">
                  <c:v>12586.8</c:v>
                </c:pt>
                <c:pt idx="173">
                  <c:v>12609.8</c:v>
                </c:pt>
                <c:pt idx="174">
                  <c:v>12632.4</c:v>
                </c:pt>
                <c:pt idx="175">
                  <c:v>12655</c:v>
                </c:pt>
                <c:pt idx="176">
                  <c:v>12677.5</c:v>
                </c:pt>
                <c:pt idx="177">
                  <c:v>12700.2</c:v>
                </c:pt>
                <c:pt idx="178">
                  <c:v>12722.5</c:v>
                </c:pt>
                <c:pt idx="179">
                  <c:v>12744</c:v>
                </c:pt>
                <c:pt idx="180">
                  <c:v>12766.5</c:v>
                </c:pt>
                <c:pt idx="181">
                  <c:v>12788.5</c:v>
                </c:pt>
                <c:pt idx="182">
                  <c:v>12810.8</c:v>
                </c:pt>
                <c:pt idx="183">
                  <c:v>12833.8</c:v>
                </c:pt>
                <c:pt idx="184">
                  <c:v>12856.8</c:v>
                </c:pt>
                <c:pt idx="185">
                  <c:v>12878.7</c:v>
                </c:pt>
                <c:pt idx="186">
                  <c:v>12901</c:v>
                </c:pt>
                <c:pt idx="187">
                  <c:v>12923.2</c:v>
                </c:pt>
                <c:pt idx="188">
                  <c:v>12945.9</c:v>
                </c:pt>
                <c:pt idx="189">
                  <c:v>12968.9</c:v>
                </c:pt>
                <c:pt idx="190">
                  <c:v>12990.7</c:v>
                </c:pt>
                <c:pt idx="191">
                  <c:v>13013</c:v>
                </c:pt>
                <c:pt idx="192">
                  <c:v>13035.4</c:v>
                </c:pt>
                <c:pt idx="193">
                  <c:v>13057.9</c:v>
                </c:pt>
                <c:pt idx="194">
                  <c:v>13080.1</c:v>
                </c:pt>
                <c:pt idx="195">
                  <c:v>13102.1</c:v>
                </c:pt>
                <c:pt idx="196">
                  <c:v>13123.4</c:v>
                </c:pt>
                <c:pt idx="197">
                  <c:v>13144.8</c:v>
                </c:pt>
                <c:pt idx="198">
                  <c:v>13166.4</c:v>
                </c:pt>
                <c:pt idx="199">
                  <c:v>13188.1</c:v>
                </c:pt>
                <c:pt idx="200">
                  <c:v>13209.8</c:v>
                </c:pt>
                <c:pt idx="201">
                  <c:v>13231.6</c:v>
                </c:pt>
                <c:pt idx="202">
                  <c:v>13252.5</c:v>
                </c:pt>
                <c:pt idx="203">
                  <c:v>13273.9</c:v>
                </c:pt>
                <c:pt idx="204">
                  <c:v>13295.1</c:v>
                </c:pt>
                <c:pt idx="205">
                  <c:v>13315.5</c:v>
                </c:pt>
                <c:pt idx="206">
                  <c:v>13335.9</c:v>
                </c:pt>
                <c:pt idx="207">
                  <c:v>13356.5</c:v>
                </c:pt>
                <c:pt idx="208">
                  <c:v>13377</c:v>
                </c:pt>
                <c:pt idx="209">
                  <c:v>13397.8</c:v>
                </c:pt>
                <c:pt idx="210">
                  <c:v>13418.6</c:v>
                </c:pt>
                <c:pt idx="211">
                  <c:v>13439.4</c:v>
                </c:pt>
                <c:pt idx="212">
                  <c:v>13459.7</c:v>
                </c:pt>
                <c:pt idx="213">
                  <c:v>13479.9</c:v>
                </c:pt>
                <c:pt idx="214">
                  <c:v>13500</c:v>
                </c:pt>
                <c:pt idx="215">
                  <c:v>13520.1</c:v>
                </c:pt>
                <c:pt idx="216">
                  <c:v>13540.8</c:v>
                </c:pt>
                <c:pt idx="217">
                  <c:v>13561.3</c:v>
                </c:pt>
                <c:pt idx="218">
                  <c:v>13582.3</c:v>
                </c:pt>
                <c:pt idx="219">
                  <c:v>13603.3</c:v>
                </c:pt>
                <c:pt idx="220">
                  <c:v>13623.4</c:v>
                </c:pt>
                <c:pt idx="221">
                  <c:v>13642.6</c:v>
                </c:pt>
                <c:pt idx="222">
                  <c:v>13662.4</c:v>
                </c:pt>
                <c:pt idx="223">
                  <c:v>13682.5</c:v>
                </c:pt>
                <c:pt idx="224">
                  <c:v>13701.7</c:v>
                </c:pt>
                <c:pt idx="225">
                  <c:v>13721.4</c:v>
                </c:pt>
                <c:pt idx="226">
                  <c:v>13741.2</c:v>
                </c:pt>
                <c:pt idx="227">
                  <c:v>13761.2</c:v>
                </c:pt>
                <c:pt idx="228">
                  <c:v>13781.5</c:v>
                </c:pt>
                <c:pt idx="229">
                  <c:v>13801.2</c:v>
                </c:pt>
                <c:pt idx="230">
                  <c:v>13820</c:v>
                </c:pt>
                <c:pt idx="231">
                  <c:v>13839</c:v>
                </c:pt>
                <c:pt idx="232">
                  <c:v>13858.4</c:v>
                </c:pt>
                <c:pt idx="233">
                  <c:v>13877.8</c:v>
                </c:pt>
                <c:pt idx="234">
                  <c:v>13897.4</c:v>
                </c:pt>
                <c:pt idx="235">
                  <c:v>13916.7</c:v>
                </c:pt>
                <c:pt idx="236">
                  <c:v>13934.9</c:v>
                </c:pt>
                <c:pt idx="237">
                  <c:v>13952.3</c:v>
                </c:pt>
              </c:numCache>
            </c:numRef>
          </c:xVal>
          <c:yVal>
            <c:numRef>
              <c:f>Sheet1!$E$5:$E$242</c:f>
              <c:numCache>
                <c:formatCode>0.00E+00</c:formatCode>
                <c:ptCount val="238"/>
                <c:pt idx="0">
                  <c:v>1.5189064945138038E-25</c:v>
                </c:pt>
                <c:pt idx="1">
                  <c:v>2.0418076566688418E-25</c:v>
                </c:pt>
                <c:pt idx="2">
                  <c:v>2.7241720420001999E-25</c:v>
                </c:pt>
                <c:pt idx="3">
                  <c:v>3.6322278353412543E-25</c:v>
                </c:pt>
                <c:pt idx="4">
                  <c:v>4.7974592442211524E-25</c:v>
                </c:pt>
                <c:pt idx="5">
                  <c:v>6.3169895512581981E-25</c:v>
                </c:pt>
                <c:pt idx="6">
                  <c:v>8.2765243243046692E-25</c:v>
                </c:pt>
                <c:pt idx="7">
                  <c:v>1.0881848216301054E-24</c:v>
                </c:pt>
                <c:pt idx="8">
                  <c:v>1.4360896053751125E-24</c:v>
                </c:pt>
                <c:pt idx="9">
                  <c:v>1.919311841000001E-24</c:v>
                </c:pt>
                <c:pt idx="10">
                  <c:v>2.5612320328402722E-24</c:v>
                </c:pt>
                <c:pt idx="11">
                  <c:v>3.384797007647277E-24</c:v>
                </c:pt>
                <c:pt idx="12">
                  <c:v>4.4324440390917048E-24</c:v>
                </c:pt>
                <c:pt idx="13">
                  <c:v>5.7487742599941145E-24</c:v>
                </c:pt>
                <c:pt idx="14">
                  <c:v>7.4699539102061819E-24</c:v>
                </c:pt>
                <c:pt idx="15">
                  <c:v>9.6621075396212392E-24</c:v>
                </c:pt>
                <c:pt idx="16">
                  <c:v>1.2481476084725875E-23</c:v>
                </c:pt>
                <c:pt idx="17">
                  <c:v>1.6177576622544071E-23</c:v>
                </c:pt>
                <c:pt idx="18">
                  <c:v>2.1047446429226203E-23</c:v>
                </c:pt>
                <c:pt idx="19">
                  <c:v>2.7427638201295535E-23</c:v>
                </c:pt>
                <c:pt idx="20">
                  <c:v>3.5462906151585973E-23</c:v>
                </c:pt>
                <c:pt idx="21">
                  <c:v>4.5609945802949591E-23</c:v>
                </c:pt>
                <c:pt idx="22">
                  <c:v>5.8225823794557898E-23</c:v>
                </c:pt>
                <c:pt idx="23">
                  <c:v>7.5014587283924249E-23</c:v>
                </c:pt>
                <c:pt idx="24">
                  <c:v>9.644469468992286E-23</c:v>
                </c:pt>
                <c:pt idx="25">
                  <c:v>1.2392176215185781E-22</c:v>
                </c:pt>
                <c:pt idx="26">
                  <c:v>1.5900229750082668E-22</c:v>
                </c:pt>
                <c:pt idx="27">
                  <c:v>2.0308972503254699E-22</c:v>
                </c:pt>
                <c:pt idx="28">
                  <c:v>2.5960206346556848E-22</c:v>
                </c:pt>
                <c:pt idx="29">
                  <c:v>3.297051824277364E-22</c:v>
                </c:pt>
                <c:pt idx="30">
                  <c:v>4.1799506659628319E-22</c:v>
                </c:pt>
                <c:pt idx="31">
                  <c:v>5.2857184380647078E-22</c:v>
                </c:pt>
                <c:pt idx="32">
                  <c:v>6.7137197004412427E-22</c:v>
                </c:pt>
                <c:pt idx="33">
                  <c:v>8.591496019229531E-22</c:v>
                </c:pt>
                <c:pt idx="34">
                  <c:v>1.0973614386513277E-21</c:v>
                </c:pt>
                <c:pt idx="35">
                  <c:v>1.4069623647315129E-21</c:v>
                </c:pt>
                <c:pt idx="36">
                  <c:v>1.790457443711793E-21</c:v>
                </c:pt>
                <c:pt idx="37">
                  <c:v>2.2708995184081896E-21</c:v>
                </c:pt>
                <c:pt idx="38">
                  <c:v>2.87449189409803E-21</c:v>
                </c:pt>
                <c:pt idx="39">
                  <c:v>3.6366261570212004E-21</c:v>
                </c:pt>
                <c:pt idx="40">
                  <c:v>4.5770944534468821E-21</c:v>
                </c:pt>
                <c:pt idx="41">
                  <c:v>5.7922253224518345E-21</c:v>
                </c:pt>
                <c:pt idx="42">
                  <c:v>7.3048244027308659E-21</c:v>
                </c:pt>
                <c:pt idx="43">
                  <c:v>9.1897405081097474E-21</c:v>
                </c:pt>
                <c:pt idx="44">
                  <c:v>1.1584007383766931E-20</c:v>
                </c:pt>
                <c:pt idx="45">
                  <c:v>1.4503306164389564E-20</c:v>
                </c:pt>
                <c:pt idx="46">
                  <c:v>1.8123818043414085E-20</c:v>
                </c:pt>
                <c:pt idx="47">
                  <c:v>2.271651350211892E-20</c:v>
                </c:pt>
                <c:pt idx="48">
                  <c:v>2.8698132020923189E-20</c:v>
                </c:pt>
                <c:pt idx="49">
                  <c:v>3.6005571698951934E-20</c:v>
                </c:pt>
                <c:pt idx="50">
                  <c:v>4.5284911489035945E-20</c:v>
                </c:pt>
                <c:pt idx="51">
                  <c:v>5.6989774346247781E-20</c:v>
                </c:pt>
                <c:pt idx="52">
                  <c:v>7.1666810010177313E-20</c:v>
                </c:pt>
                <c:pt idx="53">
                  <c:v>8.9475675955095642E-20</c:v>
                </c:pt>
                <c:pt idx="54">
                  <c:v>1.1233715827952796E-19</c:v>
                </c:pt>
                <c:pt idx="55">
                  <c:v>1.4032157132955227E-19</c:v>
                </c:pt>
                <c:pt idx="56">
                  <c:v>1.7492400608898136E-19</c:v>
                </c:pt>
                <c:pt idx="57">
                  <c:v>2.1848285759533692E-19</c:v>
                </c:pt>
                <c:pt idx="58">
                  <c:v>2.7283215088472612E-19</c:v>
                </c:pt>
                <c:pt idx="59">
                  <c:v>3.4127145730618405E-19</c:v>
                </c:pt>
                <c:pt idx="60">
                  <c:v>4.2484331838565451E-19</c:v>
                </c:pt>
                <c:pt idx="61">
                  <c:v>5.2522518254682648E-19</c:v>
                </c:pt>
                <c:pt idx="62">
                  <c:v>6.5048805363443966E-19</c:v>
                </c:pt>
                <c:pt idx="63">
                  <c:v>8.0666401580251342E-19</c:v>
                </c:pt>
                <c:pt idx="64">
                  <c:v>9.9839008501662934E-19</c:v>
                </c:pt>
                <c:pt idx="65">
                  <c:v>1.2490618899166391E-18</c:v>
                </c:pt>
                <c:pt idx="66">
                  <c:v>1.5514631507867759E-18</c:v>
                </c:pt>
                <c:pt idx="67">
                  <c:v>1.9282585711917895E-18</c:v>
                </c:pt>
                <c:pt idx="68">
                  <c:v>2.3959163461412001E-18</c:v>
                </c:pt>
                <c:pt idx="69">
                  <c:v>2.9776116090638035E-18</c:v>
                </c:pt>
                <c:pt idx="70">
                  <c:v>3.6837213926644939E-18</c:v>
                </c:pt>
                <c:pt idx="71">
                  <c:v>4.5619157788548818E-18</c:v>
                </c:pt>
                <c:pt idx="72">
                  <c:v>5.5930580414737316E-18</c:v>
                </c:pt>
                <c:pt idx="73">
                  <c:v>6.8483318074404826E-18</c:v>
                </c:pt>
                <c:pt idx="74">
                  <c:v>8.4140008956403286E-18</c:v>
                </c:pt>
                <c:pt idx="75">
                  <c:v>1.0315987676606131E-17</c:v>
                </c:pt>
                <c:pt idx="76">
                  <c:v>1.2710655182533647E-17</c:v>
                </c:pt>
                <c:pt idx="77">
                  <c:v>1.5616167529827695E-17</c:v>
                </c:pt>
                <c:pt idx="78">
                  <c:v>1.9131076533236249E-17</c:v>
                </c:pt>
                <c:pt idx="79">
                  <c:v>2.3316429450495312E-17</c:v>
                </c:pt>
                <c:pt idx="80">
                  <c:v>2.846949861487728E-17</c:v>
                </c:pt>
                <c:pt idx="81">
                  <c:v>3.4770949337747644E-17</c:v>
                </c:pt>
                <c:pt idx="82">
                  <c:v>4.2413367559573616E-17</c:v>
                </c:pt>
                <c:pt idx="83">
                  <c:v>5.1869012643088526E-17</c:v>
                </c:pt>
                <c:pt idx="84">
                  <c:v>6.3497784191732895E-17</c:v>
                </c:pt>
                <c:pt idx="85">
                  <c:v>7.781272050157802E-17</c:v>
                </c:pt>
                <c:pt idx="86">
                  <c:v>9.4438836292679988E-17</c:v>
                </c:pt>
                <c:pt idx="87">
                  <c:v>1.1473802671606477E-16</c:v>
                </c:pt>
                <c:pt idx="88">
                  <c:v>1.38912849097453E-16</c:v>
                </c:pt>
                <c:pt idx="89">
                  <c:v>1.6785057182254519E-16</c:v>
                </c:pt>
                <c:pt idx="90">
                  <c:v>2.0318515250147647E-16</c:v>
                </c:pt>
                <c:pt idx="91">
                  <c:v>2.456612623699051E-16</c:v>
                </c:pt>
                <c:pt idx="92">
                  <c:v>2.9867173537973448E-16</c:v>
                </c:pt>
                <c:pt idx="93">
                  <c:v>3.6322020804616294E-16</c:v>
                </c:pt>
                <c:pt idx="94">
                  <c:v>4.4051974178743072E-16</c:v>
                </c:pt>
                <c:pt idx="95">
                  <c:v>5.3005728937906675E-16</c:v>
                </c:pt>
                <c:pt idx="96">
                  <c:v>6.3704764693954706E-16</c:v>
                </c:pt>
                <c:pt idx="97">
                  <c:v>7.6701597635456186E-16</c:v>
                </c:pt>
                <c:pt idx="98">
                  <c:v>9.2310309348506401E-16</c:v>
                </c:pt>
                <c:pt idx="99">
                  <c:v>1.1129410517423487E-15</c:v>
                </c:pt>
                <c:pt idx="100">
                  <c:v>1.3402467674594248E-15</c:v>
                </c:pt>
                <c:pt idx="101">
                  <c:v>1.6120968485963824E-15</c:v>
                </c:pt>
                <c:pt idx="102">
                  <c:v>1.9396849697351059E-15</c:v>
                </c:pt>
                <c:pt idx="103">
                  <c:v>2.3294344995594642E-15</c:v>
                </c:pt>
                <c:pt idx="104">
                  <c:v>2.7963287099200261E-15</c:v>
                </c:pt>
                <c:pt idx="105">
                  <c:v>3.3432111770223032E-15</c:v>
                </c:pt>
                <c:pt idx="106">
                  <c:v>3.9954580315474075E-15</c:v>
                </c:pt>
                <c:pt idx="107">
                  <c:v>4.7799904411821764E-15</c:v>
                </c:pt>
                <c:pt idx="108">
                  <c:v>5.7286973609860389E-15</c:v>
                </c:pt>
                <c:pt idx="109">
                  <c:v>6.8233788702719577E-15</c:v>
                </c:pt>
                <c:pt idx="110">
                  <c:v>8.1358518363971014E-15</c:v>
                </c:pt>
                <c:pt idx="111">
                  <c:v>9.7739891843895631E-15</c:v>
                </c:pt>
                <c:pt idx="112">
                  <c:v>1.1669909161066044E-14</c:v>
                </c:pt>
                <c:pt idx="113">
                  <c:v>1.389827049658436E-14</c:v>
                </c:pt>
                <c:pt idx="114">
                  <c:v>1.6628715864728551E-14</c:v>
                </c:pt>
                <c:pt idx="115">
                  <c:v>1.9986995050394782E-14</c:v>
                </c:pt>
                <c:pt idx="116">
                  <c:v>2.3911206059588603E-14</c:v>
                </c:pt>
                <c:pt idx="117">
                  <c:v>2.8432695315770272E-14</c:v>
                </c:pt>
                <c:pt idx="118">
                  <c:v>3.3748739479381174E-14</c:v>
                </c:pt>
                <c:pt idx="119">
                  <c:v>4.001578267895359E-14</c:v>
                </c:pt>
                <c:pt idx="120">
                  <c:v>4.7295956920818711E-14</c:v>
                </c:pt>
                <c:pt idx="121">
                  <c:v>5.5959784963592999E-14</c:v>
                </c:pt>
                <c:pt idx="122">
                  <c:v>6.6559838781448188E-14</c:v>
                </c:pt>
                <c:pt idx="123">
                  <c:v>7.9304443122111833E-14</c:v>
                </c:pt>
                <c:pt idx="124">
                  <c:v>9.3861245976583484E-14</c:v>
                </c:pt>
                <c:pt idx="125">
                  <c:v>1.1081870052677556E-13</c:v>
                </c:pt>
                <c:pt idx="126">
                  <c:v>1.3088578429269901E-13</c:v>
                </c:pt>
                <c:pt idx="127">
                  <c:v>1.5464053109818609E-13</c:v>
                </c:pt>
                <c:pt idx="128">
                  <c:v>1.825167157156398E-13</c:v>
                </c:pt>
                <c:pt idx="129">
                  <c:v>2.1549310493364444E-13</c:v>
                </c:pt>
                <c:pt idx="130">
                  <c:v>2.5469117119920012E-13</c:v>
                </c:pt>
                <c:pt idx="131">
                  <c:v>3.0112171575364826E-13</c:v>
                </c:pt>
                <c:pt idx="132">
                  <c:v>3.5369834789358412E-13</c:v>
                </c:pt>
                <c:pt idx="133">
                  <c:v>4.1646142072401951E-13</c:v>
                </c:pt>
                <c:pt idx="134">
                  <c:v>4.9053401273195149E-13</c:v>
                </c:pt>
                <c:pt idx="135">
                  <c:v>5.7719390741504342E-13</c:v>
                </c:pt>
                <c:pt idx="136">
                  <c:v>6.7801460339445902E-13</c:v>
                </c:pt>
                <c:pt idx="137">
                  <c:v>7.9781469796282883E-13</c:v>
                </c:pt>
                <c:pt idx="138">
                  <c:v>9.4230200913006284E-13</c:v>
                </c:pt>
                <c:pt idx="139">
                  <c:v>1.1058107073036362E-12</c:v>
                </c:pt>
                <c:pt idx="140">
                  <c:v>1.3025491975482032E-12</c:v>
                </c:pt>
                <c:pt idx="141">
                  <c:v>1.5348119734226077E-12</c:v>
                </c:pt>
                <c:pt idx="142">
                  <c:v>1.8103188213884857E-12</c:v>
                </c:pt>
                <c:pt idx="143">
                  <c:v>2.1202627179043684E-12</c:v>
                </c:pt>
                <c:pt idx="144">
                  <c:v>2.4808343630314229E-12</c:v>
                </c:pt>
                <c:pt idx="145">
                  <c:v>2.892138117459453E-12</c:v>
                </c:pt>
                <c:pt idx="146">
                  <c:v>3.3616493868562765E-12</c:v>
                </c:pt>
                <c:pt idx="147">
                  <c:v>3.9324082029090031E-12</c:v>
                </c:pt>
                <c:pt idx="148">
                  <c:v>4.6201301995868646E-12</c:v>
                </c:pt>
                <c:pt idx="149">
                  <c:v>5.4335770751492014E-12</c:v>
                </c:pt>
                <c:pt idx="150">
                  <c:v>6.3796873740597254E-12</c:v>
                </c:pt>
                <c:pt idx="151">
                  <c:v>7.5427985061334866E-12</c:v>
                </c:pt>
                <c:pt idx="152">
                  <c:v>8.8153878695759175E-12</c:v>
                </c:pt>
                <c:pt idx="153">
                  <c:v>1.0285999825158731E-11</c:v>
                </c:pt>
                <c:pt idx="154">
                  <c:v>1.1990494747913739E-11</c:v>
                </c:pt>
                <c:pt idx="155">
                  <c:v>1.4223086107728423E-11</c:v>
                </c:pt>
                <c:pt idx="156">
                  <c:v>1.6602312081052381E-11</c:v>
                </c:pt>
                <c:pt idx="157">
                  <c:v>1.9323171062693045E-11</c:v>
                </c:pt>
                <c:pt idx="158">
                  <c:v>2.2586367270773056E-11</c:v>
                </c:pt>
                <c:pt idx="159">
                  <c:v>2.6375440743425601E-11</c:v>
                </c:pt>
                <c:pt idx="160">
                  <c:v>3.0730965684878866E-11</c:v>
                </c:pt>
                <c:pt idx="161">
                  <c:v>3.570257329423278E-11</c:v>
                </c:pt>
                <c:pt idx="162">
                  <c:v>4.1306098832419367E-11</c:v>
                </c:pt>
                <c:pt idx="163">
                  <c:v>4.8055074963524127E-11</c:v>
                </c:pt>
                <c:pt idx="164">
                  <c:v>5.5710852413936425E-11</c:v>
                </c:pt>
                <c:pt idx="165">
                  <c:v>6.4527131084191684E-11</c:v>
                </c:pt>
                <c:pt idx="166">
                  <c:v>7.5055301194964408E-11</c:v>
                </c:pt>
                <c:pt idx="167">
                  <c:v>8.71085985594816E-11</c:v>
                </c:pt>
                <c:pt idx="168">
                  <c:v>1.008111146771104E-10</c:v>
                </c:pt>
                <c:pt idx="169">
                  <c:v>1.1656351466607215E-10</c:v>
                </c:pt>
                <c:pt idx="170">
                  <c:v>1.34570103025174E-10</c:v>
                </c:pt>
                <c:pt idx="171">
                  <c:v>1.5561529622345984E-10</c:v>
                </c:pt>
                <c:pt idx="172">
                  <c:v>1.7921956805637545E-10</c:v>
                </c:pt>
                <c:pt idx="173">
                  <c:v>2.0740288028310733E-10</c:v>
                </c:pt>
                <c:pt idx="174">
                  <c:v>2.3934724238354416E-10</c:v>
                </c:pt>
                <c:pt idx="175">
                  <c:v>2.7614098464181144E-10</c:v>
                </c:pt>
                <c:pt idx="176">
                  <c:v>3.183086547340249E-10</c:v>
                </c:pt>
                <c:pt idx="177">
                  <c:v>3.6728545020796693E-10</c:v>
                </c:pt>
                <c:pt idx="178">
                  <c:v>4.2262547625162867E-10</c:v>
                </c:pt>
                <c:pt idx="179">
                  <c:v>4.8374883596565353E-10</c:v>
                </c:pt>
                <c:pt idx="180">
                  <c:v>5.5706628569646717E-10</c:v>
                </c:pt>
                <c:pt idx="181">
                  <c:v>6.3933360809940764E-10</c:v>
                </c:pt>
                <c:pt idx="182">
                  <c:v>7.3495203820431954E-10</c:v>
                </c:pt>
                <c:pt idx="183">
                  <c:v>8.4836017264952215E-10</c:v>
                </c:pt>
                <c:pt idx="184">
                  <c:v>9.7901637600319873E-10</c:v>
                </c:pt>
                <c:pt idx="185">
                  <c:v>1.1218144991276889E-9</c:v>
                </c:pt>
                <c:pt idx="186">
                  <c:v>1.2883353644379101E-9</c:v>
                </c:pt>
                <c:pt idx="187">
                  <c:v>1.4783053633017789E-9</c:v>
                </c:pt>
                <c:pt idx="188">
                  <c:v>1.7011348828101124E-9</c:v>
                </c:pt>
                <c:pt idx="189">
                  <c:v>1.9606958599056065E-9</c:v>
                </c:pt>
                <c:pt idx="190">
                  <c:v>2.2426587352253877E-9</c:v>
                </c:pt>
                <c:pt idx="191">
                  <c:v>2.5724876142402225E-9</c:v>
                </c:pt>
                <c:pt idx="192">
                  <c:v>2.9519425131253095E-9</c:v>
                </c:pt>
                <c:pt idx="193">
                  <c:v>3.388644259762492E-9</c:v>
                </c:pt>
                <c:pt idx="194">
                  <c:v>3.8818973865136258E-9</c:v>
                </c:pt>
                <c:pt idx="195">
                  <c:v>4.4404981527403761E-9</c:v>
                </c:pt>
                <c:pt idx="196">
                  <c:v>5.0567119167427868E-9</c:v>
                </c:pt>
                <c:pt idx="197">
                  <c:v>5.7607300006727049E-9</c:v>
                </c:pt>
                <c:pt idx="198">
                  <c:v>6.56935162236909E-9</c:v>
                </c:pt>
                <c:pt idx="199">
                  <c:v>7.4944097578343929E-9</c:v>
                </c:pt>
                <c:pt idx="200">
                  <c:v>8.5478776186974803E-9</c:v>
                </c:pt>
                <c:pt idx="201">
                  <c:v>9.7532191206130647E-9</c:v>
                </c:pt>
                <c:pt idx="202">
                  <c:v>1.1065828659550246E-8</c:v>
                </c:pt>
                <c:pt idx="203">
                  <c:v>1.2590478380040488E-8</c:v>
                </c:pt>
                <c:pt idx="204">
                  <c:v>1.4304990376656187E-8</c:v>
                </c:pt>
                <c:pt idx="205">
                  <c:v>1.617175765203769E-8</c:v>
                </c:pt>
                <c:pt idx="206">
                  <c:v>1.8278701033652065E-8</c:v>
                </c:pt>
                <c:pt idx="207">
                  <c:v>2.0681040642468778E-8</c:v>
                </c:pt>
                <c:pt idx="208">
                  <c:v>2.338067661526841E-8</c:v>
                </c:pt>
                <c:pt idx="209">
                  <c:v>2.6475132609927917E-8</c:v>
                </c:pt>
                <c:pt idx="210">
                  <c:v>2.9973362962331492E-8</c:v>
                </c:pt>
                <c:pt idx="211">
                  <c:v>3.3927301687567239E-8</c:v>
                </c:pt>
                <c:pt idx="212">
                  <c:v>3.8281532777818445E-8</c:v>
                </c:pt>
                <c:pt idx="213">
                  <c:v>4.3161103822402925E-8</c:v>
                </c:pt>
                <c:pt idx="214">
                  <c:v>4.8625086750904516E-8</c:v>
                </c:pt>
                <c:pt idx="215">
                  <c:v>5.4771068827506604E-8</c:v>
                </c:pt>
                <c:pt idx="216">
                  <c:v>6.1902015835566023E-8</c:v>
                </c:pt>
                <c:pt idx="217">
                  <c:v>6.9865823839870243E-8</c:v>
                </c:pt>
                <c:pt idx="218">
                  <c:v>7.907230688624375E-8</c:v>
                </c:pt>
                <c:pt idx="219">
                  <c:v>8.9474849964688292E-8</c:v>
                </c:pt>
                <c:pt idx="220">
                  <c:v>1.0069306680475352E-7</c:v>
                </c:pt>
                <c:pt idx="221">
                  <c:v>1.1270172841619475E-7</c:v>
                </c:pt>
                <c:pt idx="222">
                  <c:v>1.265664522114447E-7</c:v>
                </c:pt>
                <c:pt idx="223">
                  <c:v>1.4236245042099182E-7</c:v>
                </c:pt>
                <c:pt idx="224">
                  <c:v>1.5926313455505772E-7</c:v>
                </c:pt>
                <c:pt idx="225">
                  <c:v>1.7866229130299733E-7</c:v>
                </c:pt>
                <c:pt idx="226">
                  <c:v>2.0050802852811335E-7</c:v>
                </c:pt>
                <c:pt idx="227">
                  <c:v>2.2524930046000425E-7</c:v>
                </c:pt>
                <c:pt idx="228">
                  <c:v>2.5344169491419581E-7</c:v>
                </c:pt>
                <c:pt idx="229">
                  <c:v>2.8412331248600784E-7</c:v>
                </c:pt>
                <c:pt idx="230">
                  <c:v>3.1681253212350848E-7</c:v>
                </c:pt>
                <c:pt idx="231">
                  <c:v>3.5361905220070114E-7</c:v>
                </c:pt>
                <c:pt idx="232">
                  <c:v>3.9555447274913181E-7</c:v>
                </c:pt>
                <c:pt idx="233">
                  <c:v>4.4239362340866681E-7</c:v>
                </c:pt>
                <c:pt idx="234">
                  <c:v>4.9527171587847104E-7</c:v>
                </c:pt>
                <c:pt idx="235">
                  <c:v>5.5342673537276201E-7</c:v>
                </c:pt>
                <c:pt idx="236">
                  <c:v>6.1442294659626218E-7</c:v>
                </c:pt>
                <c:pt idx="237">
                  <c:v>6.7892746035051648E-7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9-D0E0-4635-BC47-6E3634459A0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087161808"/>
        <c:axId val="2082479664"/>
      </c:scatterChart>
      <c:valAx>
        <c:axId val="2087161808"/>
        <c:scaling>
          <c:orientation val="minMax"/>
          <c:max val="15000"/>
          <c:min val="8000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/>
              <a:lstStyle/>
              <a:p>
                <a:pPr>
                  <a:defRPr sz="1000" b="1"/>
                </a:pPr>
                <a:r>
                  <a:rPr lang="en-US" sz="1000" b="1"/>
                  <a:t>Current (kA)</a:t>
                </a:r>
              </a:p>
            </c:rich>
          </c:tx>
          <c:layout/>
          <c:overlay val="0"/>
        </c:title>
        <c:numFmt formatCode="General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-60000000" vert="horz"/>
          <a:lstStyle/>
          <a:p>
            <a:pPr>
              <a:defRPr sz="900" b="1" i="0"/>
            </a:pPr>
            <a:endParaRPr lang="en-US"/>
          </a:p>
        </c:txPr>
        <c:crossAx val="2082479664"/>
        <c:crossesAt val="-0.1"/>
        <c:crossBetween val="midCat"/>
        <c:dispUnits>
          <c:builtInUnit val="thousands"/>
        </c:dispUnits>
      </c:valAx>
      <c:valAx>
        <c:axId val="2082479664"/>
        <c:scaling>
          <c:orientation val="minMax"/>
          <c:max val="8.0000000000000039E-7"/>
          <c:min val="-1.0000000000000005E-7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/>
              <a:lstStyle/>
              <a:p>
                <a:pPr>
                  <a:defRPr sz="1000" b="1"/>
                </a:pPr>
                <a:r>
                  <a:rPr lang="en-US" sz="1000" b="1" i="1" dirty="0"/>
                  <a:t>E</a:t>
                </a:r>
                <a:r>
                  <a:rPr lang="en-US" sz="1000" b="1" dirty="0"/>
                  <a:t> (</a:t>
                </a:r>
                <a:r>
                  <a:rPr lang="en-US" sz="1000" b="1" dirty="0" smtClean="0"/>
                  <a:t>µV/cm)</a:t>
                </a:r>
                <a:endParaRPr lang="en-US" sz="1000" b="1" dirty="0"/>
              </a:p>
            </c:rich>
          </c:tx>
          <c:layout>
            <c:manualLayout>
              <c:xMode val="edge"/>
              <c:yMode val="edge"/>
              <c:x val="4.7999834356561875E-2"/>
              <c:y val="0.2837345814520959"/>
            </c:manualLayout>
          </c:layout>
          <c:overlay val="0"/>
        </c:title>
        <c:numFmt formatCode="General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-60000000" vert="horz"/>
          <a:lstStyle/>
          <a:p>
            <a:pPr>
              <a:defRPr sz="900" b="1"/>
            </a:pPr>
            <a:endParaRPr lang="en-US"/>
          </a:p>
        </c:txPr>
        <c:crossAx val="2087161808"/>
        <c:crossesAt val="8000"/>
        <c:crossBetween val="midCat"/>
        <c:dispUnits>
          <c:custUnit val="1.0000000000000004E-6"/>
        </c:dispUnits>
      </c:valAx>
    </c:plotArea>
    <c:plotVisOnly val="1"/>
    <c:dispBlanksAs val="gap"/>
    <c:showDLblsOverMax val="0"/>
    <c:extLst/>
  </c:chart>
  <c:txPr>
    <a:bodyPr/>
    <a:lstStyle/>
    <a:p>
      <a:pPr>
        <a:defRPr sz="800" b="0">
          <a:latin typeface="Times New Roman" panose="02020603050405020304" pitchFamily="18" charset="0"/>
          <a:cs typeface="Times New Roman" panose="02020603050405020304" pitchFamily="18" charset="0"/>
        </a:defRPr>
      </a:pPr>
      <a:endParaRPr lang="en-US"/>
    </a:p>
  </c:txPr>
  <c:externalData r:id="rId1">
    <c:autoUpdate val="0"/>
  </c:externalData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6747574688780673"/>
          <c:y val="3.5747918324029571E-2"/>
          <c:w val="0.76843053229503511"/>
          <c:h val="0.78304629573180884"/>
        </c:manualLayout>
      </c:layout>
      <c:scatterChart>
        <c:scatterStyle val="lineMarker"/>
        <c:varyColors val="0"/>
        <c:ser>
          <c:idx val="0"/>
          <c:order val="0"/>
          <c:tx>
            <c:v>data</c:v>
          </c:tx>
          <c:spPr>
            <a:ln w="19050" cap="rnd">
              <a:noFill/>
              <a:round/>
            </a:ln>
            <a:effectLst/>
          </c:spPr>
          <c:marker>
            <c:symbol val="circle"/>
            <c:size val="8"/>
            <c:spPr>
              <a:solidFill>
                <a:srgbClr val="FF0000"/>
              </a:solidFill>
              <a:ln w="9525">
                <a:solidFill>
                  <a:schemeClr val="accent1"/>
                </a:solidFill>
              </a:ln>
              <a:effectLst/>
            </c:spPr>
          </c:marker>
          <c:xVal>
            <c:numRef>
              <c:f>Sheet1!$T$4:$T$8</c:f>
              <c:numCache>
                <c:formatCode>General</c:formatCode>
                <c:ptCount val="5"/>
                <c:pt idx="0">
                  <c:v>12</c:v>
                </c:pt>
                <c:pt idx="1">
                  <c:v>11.5</c:v>
                </c:pt>
                <c:pt idx="2">
                  <c:v>10.5</c:v>
                </c:pt>
                <c:pt idx="3">
                  <c:v>9.5</c:v>
                </c:pt>
                <c:pt idx="4">
                  <c:v>8.6</c:v>
                </c:pt>
              </c:numCache>
            </c:numRef>
          </c:xVal>
          <c:yVal>
            <c:numRef>
              <c:f>Sheet1!$U$4:$U$8</c:f>
              <c:numCache>
                <c:formatCode>General</c:formatCode>
                <c:ptCount val="5"/>
                <c:pt idx="0">
                  <c:v>11.85</c:v>
                </c:pt>
                <c:pt idx="1">
                  <c:v>11.95</c:v>
                </c:pt>
                <c:pt idx="2">
                  <c:v>12.9</c:v>
                </c:pt>
                <c:pt idx="3">
                  <c:v>13.3</c:v>
                </c:pt>
                <c:pt idx="4">
                  <c:v>14.02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1203-4389-B4C6-7CADC789E0FF}"/>
            </c:ext>
          </c:extLst>
        </c:ser>
        <c:ser>
          <c:idx val="1"/>
          <c:order val="1"/>
          <c:tx>
            <c:v>Simulation</c:v>
          </c:tx>
          <c:spPr>
            <a:ln w="6350" cap="rnd">
              <a:solidFill>
                <a:schemeClr val="tx1"/>
              </a:solidFill>
              <a:prstDash val="dash"/>
              <a:round/>
            </a:ln>
            <a:effectLst/>
          </c:spPr>
          <c:marker>
            <c:symbol val="none"/>
          </c:marker>
          <c:xVal>
            <c:numRef>
              <c:f>Sheet1!$T$4:$T$8</c:f>
              <c:numCache>
                <c:formatCode>General</c:formatCode>
                <c:ptCount val="5"/>
                <c:pt idx="0">
                  <c:v>12</c:v>
                </c:pt>
                <c:pt idx="1">
                  <c:v>11.5</c:v>
                </c:pt>
                <c:pt idx="2">
                  <c:v>10.5</c:v>
                </c:pt>
                <c:pt idx="3">
                  <c:v>9.5</c:v>
                </c:pt>
                <c:pt idx="4">
                  <c:v>8.6</c:v>
                </c:pt>
              </c:numCache>
            </c:numRef>
          </c:xVal>
          <c:yVal>
            <c:numRef>
              <c:f>Sheet1!$W$4:$W$8</c:f>
              <c:numCache>
                <c:formatCode>General</c:formatCode>
                <c:ptCount val="5"/>
                <c:pt idx="0">
                  <c:v>11.811205007362371</c:v>
                </c:pt>
                <c:pt idx="1">
                  <c:v>12.075512688371221</c:v>
                </c:pt>
                <c:pt idx="2">
                  <c:v>12.660475585029632</c:v>
                </c:pt>
                <c:pt idx="3">
                  <c:v>13.336816654559467</c:v>
                </c:pt>
                <c:pt idx="4">
                  <c:v>14.045243113223073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1203-4389-B4C6-7CADC789E0F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617356928"/>
        <c:axId val="2011081360"/>
      </c:scatterChart>
      <c:valAx>
        <c:axId val="617356928"/>
        <c:scaling>
          <c:orientation val="minMax"/>
          <c:min val="8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min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in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1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r>
                  <a:rPr lang="en-US" sz="1000" b="1" i="1" dirty="0" smtClean="0"/>
                  <a:t>Magnetic Field </a:t>
                </a:r>
                <a:r>
                  <a:rPr lang="en-US" sz="1000" b="1" dirty="0" smtClean="0"/>
                  <a:t> </a:t>
                </a:r>
                <a:r>
                  <a:rPr lang="en-US" sz="1000" b="1" dirty="0"/>
                  <a:t>(T)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1" i="0" u="none" strike="noStrike" kern="1200" baseline="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2011081360"/>
        <c:crosses val="autoZero"/>
        <c:crossBetween val="midCat"/>
        <c:majorUnit val="1"/>
        <c:minorUnit val="0.5"/>
      </c:valAx>
      <c:valAx>
        <c:axId val="2011081360"/>
        <c:scaling>
          <c:orientation val="minMax"/>
          <c:max val="15"/>
          <c:min val="1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min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in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1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r>
                  <a:rPr lang="en-US" sz="1000" b="1" dirty="0"/>
                  <a:t>Critical current (kA)</a:t>
                </a:r>
              </a:p>
            </c:rich>
          </c:tx>
          <c:layout>
            <c:manualLayout>
              <c:xMode val="edge"/>
              <c:yMode val="edge"/>
              <c:x val="0"/>
              <c:y val="0.25367337602224643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1" i="0" u="none" strike="noStrike" kern="1200" baseline="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617356928"/>
        <c:crosses val="autoZero"/>
        <c:crossBetween val="midCat"/>
        <c:majorUnit val="1"/>
        <c:minorUnit val="0.5"/>
      </c:valAx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 sz="800">
          <a:solidFill>
            <a:schemeClr val="tx1"/>
          </a:solidFill>
          <a:latin typeface="Times New Roman" panose="02020603050405020304" pitchFamily="18" charset="0"/>
          <a:cs typeface="Times New Roman" panose="02020603050405020304" pitchFamily="18" charset="0"/>
        </a:defRPr>
      </a:pPr>
      <a:endParaRPr lang="en-US"/>
    </a:p>
  </c:txPr>
  <c:externalData r:id="rId3">
    <c:autoUpdate val="0"/>
  </c:externalData>
  <c:userShapes r:id="rId4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2608610310325844"/>
          <c:y val="2.6443691783307185E-2"/>
          <c:w val="0.69667559535505375"/>
          <c:h val="0.79750157662769205"/>
        </c:manualLayout>
      </c:layout>
      <c:scatterChart>
        <c:scatterStyle val="lineMarker"/>
        <c:varyColors val="0"/>
        <c:ser>
          <c:idx val="5"/>
          <c:order val="0"/>
          <c:tx>
            <c:strRef>
              <c:f>Sheet1!$C$3</c:f>
              <c:strCache>
                <c:ptCount val="1"/>
                <c:pt idx="0">
                  <c:v>8 T</c:v>
                </c:pt>
              </c:strCache>
            </c:strRef>
          </c:tx>
          <c:spPr>
            <a:ln>
              <a:noFill/>
            </a:ln>
          </c:spPr>
          <c:marker>
            <c:symbol val="x"/>
            <c:size val="3"/>
            <c:spPr>
              <a:ln>
                <a:solidFill>
                  <a:srgbClr val="00B0F0"/>
                </a:solidFill>
              </a:ln>
            </c:spPr>
          </c:marker>
          <c:xVal>
            <c:numRef>
              <c:f>Sheet1!$C$5:$C$481</c:f>
              <c:numCache>
                <c:formatCode>0.00E+00</c:formatCode>
                <c:ptCount val="477"/>
                <c:pt idx="0">
                  <c:v>8156.75</c:v>
                </c:pt>
                <c:pt idx="1">
                  <c:v>8186.97</c:v>
                </c:pt>
                <c:pt idx="2">
                  <c:v>8216.5300000000007</c:v>
                </c:pt>
                <c:pt idx="3">
                  <c:v>8246.1299999999992</c:v>
                </c:pt>
                <c:pt idx="4">
                  <c:v>8274.86</c:v>
                </c:pt>
                <c:pt idx="5">
                  <c:v>8303.3700000000008</c:v>
                </c:pt>
                <c:pt idx="6">
                  <c:v>8331.4599999999991</c:v>
                </c:pt>
                <c:pt idx="7">
                  <c:v>8360.01</c:v>
                </c:pt>
                <c:pt idx="8">
                  <c:v>8389.0499999999993</c:v>
                </c:pt>
                <c:pt idx="9">
                  <c:v>8419.52</c:v>
                </c:pt>
                <c:pt idx="10">
                  <c:v>8449.94</c:v>
                </c:pt>
                <c:pt idx="11">
                  <c:v>8479.44</c:v>
                </c:pt>
                <c:pt idx="12">
                  <c:v>8508.07</c:v>
                </c:pt>
                <c:pt idx="13">
                  <c:v>8535.77</c:v>
                </c:pt>
                <c:pt idx="14">
                  <c:v>8563.76</c:v>
                </c:pt>
                <c:pt idx="15">
                  <c:v>8591.35</c:v>
                </c:pt>
                <c:pt idx="16">
                  <c:v>8618.89</c:v>
                </c:pt>
                <c:pt idx="17">
                  <c:v>8646.8799999999992</c:v>
                </c:pt>
                <c:pt idx="18">
                  <c:v>8675.3700000000008</c:v>
                </c:pt>
                <c:pt idx="19">
                  <c:v>8704.1299999999992</c:v>
                </c:pt>
                <c:pt idx="20">
                  <c:v>8732.1299999999992</c:v>
                </c:pt>
                <c:pt idx="21">
                  <c:v>8759.64</c:v>
                </c:pt>
                <c:pt idx="22">
                  <c:v>8786.42</c:v>
                </c:pt>
                <c:pt idx="23">
                  <c:v>8814.2900000000009</c:v>
                </c:pt>
                <c:pt idx="24">
                  <c:v>8842.02</c:v>
                </c:pt>
                <c:pt idx="25">
                  <c:v>8869.77</c:v>
                </c:pt>
                <c:pt idx="26">
                  <c:v>8897.4500000000007</c:v>
                </c:pt>
                <c:pt idx="27">
                  <c:v>8924.7099999999991</c:v>
                </c:pt>
                <c:pt idx="28">
                  <c:v>8952.14</c:v>
                </c:pt>
                <c:pt idx="29">
                  <c:v>8978.93</c:v>
                </c:pt>
                <c:pt idx="30">
                  <c:v>9005.6</c:v>
                </c:pt>
                <c:pt idx="31">
                  <c:v>9032.06</c:v>
                </c:pt>
                <c:pt idx="32">
                  <c:v>9059.1</c:v>
                </c:pt>
                <c:pt idx="33">
                  <c:v>9087.07</c:v>
                </c:pt>
                <c:pt idx="34">
                  <c:v>9114.91</c:v>
                </c:pt>
                <c:pt idx="35">
                  <c:v>9143.27</c:v>
                </c:pt>
                <c:pt idx="36">
                  <c:v>9170.86</c:v>
                </c:pt>
                <c:pt idx="37">
                  <c:v>9198.15</c:v>
                </c:pt>
                <c:pt idx="38">
                  <c:v>9225.2900000000009</c:v>
                </c:pt>
                <c:pt idx="39">
                  <c:v>9252.4500000000007</c:v>
                </c:pt>
                <c:pt idx="40">
                  <c:v>9279.09</c:v>
                </c:pt>
                <c:pt idx="41">
                  <c:v>9306.44</c:v>
                </c:pt>
                <c:pt idx="42">
                  <c:v>9333.4699999999993</c:v>
                </c:pt>
                <c:pt idx="43">
                  <c:v>9360.2900000000009</c:v>
                </c:pt>
                <c:pt idx="44">
                  <c:v>9387.42</c:v>
                </c:pt>
                <c:pt idx="45">
                  <c:v>9413.83</c:v>
                </c:pt>
                <c:pt idx="46">
                  <c:v>9440.09</c:v>
                </c:pt>
                <c:pt idx="47">
                  <c:v>9466.7800000000007</c:v>
                </c:pt>
                <c:pt idx="48">
                  <c:v>9494.48</c:v>
                </c:pt>
                <c:pt idx="49">
                  <c:v>9521.44</c:v>
                </c:pt>
                <c:pt idx="50">
                  <c:v>9548.77</c:v>
                </c:pt>
                <c:pt idx="51">
                  <c:v>9576.25</c:v>
                </c:pt>
                <c:pt idx="52">
                  <c:v>9603.7199999999993</c:v>
                </c:pt>
                <c:pt idx="53">
                  <c:v>9630.4</c:v>
                </c:pt>
                <c:pt idx="54">
                  <c:v>9657.83</c:v>
                </c:pt>
                <c:pt idx="55">
                  <c:v>9684.7199999999993</c:v>
                </c:pt>
                <c:pt idx="56">
                  <c:v>9711.44</c:v>
                </c:pt>
                <c:pt idx="57">
                  <c:v>9738.4699999999993</c:v>
                </c:pt>
                <c:pt idx="58">
                  <c:v>9765.5499999999993</c:v>
                </c:pt>
                <c:pt idx="59">
                  <c:v>9792.91</c:v>
                </c:pt>
                <c:pt idx="60">
                  <c:v>9819.76</c:v>
                </c:pt>
                <c:pt idx="61">
                  <c:v>9845.83</c:v>
                </c:pt>
                <c:pt idx="62">
                  <c:v>9872.19</c:v>
                </c:pt>
                <c:pt idx="63">
                  <c:v>9898.7800000000007</c:v>
                </c:pt>
                <c:pt idx="64">
                  <c:v>9925.2000000000007</c:v>
                </c:pt>
                <c:pt idx="65">
                  <c:v>9953.0300000000007</c:v>
                </c:pt>
                <c:pt idx="66">
                  <c:v>9980.0400000000009</c:v>
                </c:pt>
                <c:pt idx="67">
                  <c:v>10007.200000000001</c:v>
                </c:pt>
                <c:pt idx="68">
                  <c:v>10034.4</c:v>
                </c:pt>
                <c:pt idx="69">
                  <c:v>10061.700000000001</c:v>
                </c:pt>
                <c:pt idx="70">
                  <c:v>10088.5</c:v>
                </c:pt>
                <c:pt idx="71">
                  <c:v>10115.5</c:v>
                </c:pt>
                <c:pt idx="72">
                  <c:v>10141.299999999999</c:v>
                </c:pt>
                <c:pt idx="73">
                  <c:v>10167</c:v>
                </c:pt>
                <c:pt idx="74">
                  <c:v>10193.200000000001</c:v>
                </c:pt>
                <c:pt idx="75">
                  <c:v>10219.200000000001</c:v>
                </c:pt>
                <c:pt idx="76">
                  <c:v>10245.9</c:v>
                </c:pt>
                <c:pt idx="77">
                  <c:v>10272.299999999999</c:v>
                </c:pt>
                <c:pt idx="78">
                  <c:v>10298.4</c:v>
                </c:pt>
                <c:pt idx="79">
                  <c:v>10323.9</c:v>
                </c:pt>
                <c:pt idx="80">
                  <c:v>10349.700000000001</c:v>
                </c:pt>
                <c:pt idx="81">
                  <c:v>10375.6</c:v>
                </c:pt>
                <c:pt idx="82">
                  <c:v>10401.4</c:v>
                </c:pt>
                <c:pt idx="83">
                  <c:v>10427.6</c:v>
                </c:pt>
                <c:pt idx="84">
                  <c:v>10454</c:v>
                </c:pt>
                <c:pt idx="85">
                  <c:v>10480.6</c:v>
                </c:pt>
                <c:pt idx="86">
                  <c:v>10506</c:v>
                </c:pt>
                <c:pt idx="87">
                  <c:v>10531.6</c:v>
                </c:pt>
                <c:pt idx="88">
                  <c:v>10556.8</c:v>
                </c:pt>
                <c:pt idx="89">
                  <c:v>10581.8</c:v>
                </c:pt>
                <c:pt idx="90">
                  <c:v>10607.1</c:v>
                </c:pt>
                <c:pt idx="91">
                  <c:v>10632.3</c:v>
                </c:pt>
                <c:pt idx="92">
                  <c:v>10658.3</c:v>
                </c:pt>
                <c:pt idx="93">
                  <c:v>10684.4</c:v>
                </c:pt>
                <c:pt idx="94">
                  <c:v>10710.2</c:v>
                </c:pt>
                <c:pt idx="95">
                  <c:v>10735</c:v>
                </c:pt>
                <c:pt idx="96">
                  <c:v>10759.7</c:v>
                </c:pt>
                <c:pt idx="97">
                  <c:v>10784.7</c:v>
                </c:pt>
                <c:pt idx="98">
                  <c:v>10809.7</c:v>
                </c:pt>
                <c:pt idx="99">
                  <c:v>10835</c:v>
                </c:pt>
                <c:pt idx="100">
                  <c:v>10860.2</c:v>
                </c:pt>
                <c:pt idx="101">
                  <c:v>10885.3</c:v>
                </c:pt>
                <c:pt idx="102">
                  <c:v>10910.5</c:v>
                </c:pt>
                <c:pt idx="103">
                  <c:v>10935.5</c:v>
                </c:pt>
                <c:pt idx="104">
                  <c:v>10960.5</c:v>
                </c:pt>
                <c:pt idx="105">
                  <c:v>10985</c:v>
                </c:pt>
                <c:pt idx="106">
                  <c:v>11009.5</c:v>
                </c:pt>
                <c:pt idx="107">
                  <c:v>11034.2</c:v>
                </c:pt>
                <c:pt idx="108">
                  <c:v>11059.2</c:v>
                </c:pt>
                <c:pt idx="109">
                  <c:v>11083.4</c:v>
                </c:pt>
                <c:pt idx="110">
                  <c:v>11107.8</c:v>
                </c:pt>
                <c:pt idx="111">
                  <c:v>11133.3</c:v>
                </c:pt>
                <c:pt idx="112">
                  <c:v>11158</c:v>
                </c:pt>
                <c:pt idx="113">
                  <c:v>11182.4</c:v>
                </c:pt>
                <c:pt idx="114">
                  <c:v>11207.5</c:v>
                </c:pt>
                <c:pt idx="115">
                  <c:v>11233.3</c:v>
                </c:pt>
                <c:pt idx="116">
                  <c:v>11258.5</c:v>
                </c:pt>
                <c:pt idx="117">
                  <c:v>11282.9</c:v>
                </c:pt>
                <c:pt idx="118">
                  <c:v>11307.1</c:v>
                </c:pt>
                <c:pt idx="119">
                  <c:v>11331.2</c:v>
                </c:pt>
                <c:pt idx="120">
                  <c:v>11354.9</c:v>
                </c:pt>
                <c:pt idx="121">
                  <c:v>11378.8</c:v>
                </c:pt>
                <c:pt idx="122">
                  <c:v>11403.5</c:v>
                </c:pt>
                <c:pt idx="123">
                  <c:v>11428.5</c:v>
                </c:pt>
                <c:pt idx="124">
                  <c:v>11452.6</c:v>
                </c:pt>
                <c:pt idx="125">
                  <c:v>11476.4</c:v>
                </c:pt>
                <c:pt idx="126">
                  <c:v>11500.3</c:v>
                </c:pt>
                <c:pt idx="127">
                  <c:v>11524.3</c:v>
                </c:pt>
                <c:pt idx="128">
                  <c:v>11548.2</c:v>
                </c:pt>
                <c:pt idx="129">
                  <c:v>11572.2</c:v>
                </c:pt>
                <c:pt idx="130">
                  <c:v>11596.4</c:v>
                </c:pt>
                <c:pt idx="131">
                  <c:v>11620.7</c:v>
                </c:pt>
                <c:pt idx="132">
                  <c:v>11644.1</c:v>
                </c:pt>
                <c:pt idx="133">
                  <c:v>11667.9</c:v>
                </c:pt>
                <c:pt idx="134">
                  <c:v>11691.8</c:v>
                </c:pt>
                <c:pt idx="135">
                  <c:v>11715.6</c:v>
                </c:pt>
                <c:pt idx="136">
                  <c:v>11739.2</c:v>
                </c:pt>
                <c:pt idx="137">
                  <c:v>11763.1</c:v>
                </c:pt>
                <c:pt idx="138">
                  <c:v>11787.6</c:v>
                </c:pt>
                <c:pt idx="139">
                  <c:v>11811.2</c:v>
                </c:pt>
                <c:pt idx="140">
                  <c:v>11835.4</c:v>
                </c:pt>
                <c:pt idx="141">
                  <c:v>11859.7</c:v>
                </c:pt>
                <c:pt idx="142">
                  <c:v>11884.2</c:v>
                </c:pt>
                <c:pt idx="143">
                  <c:v>11907.7</c:v>
                </c:pt>
                <c:pt idx="144">
                  <c:v>11931.1</c:v>
                </c:pt>
                <c:pt idx="145">
                  <c:v>11954</c:v>
                </c:pt>
                <c:pt idx="146">
                  <c:v>11976.5</c:v>
                </c:pt>
                <c:pt idx="147">
                  <c:v>12000</c:v>
                </c:pt>
                <c:pt idx="148">
                  <c:v>12024.2</c:v>
                </c:pt>
                <c:pt idx="149">
                  <c:v>12048.6</c:v>
                </c:pt>
                <c:pt idx="150">
                  <c:v>12072.8</c:v>
                </c:pt>
                <c:pt idx="151">
                  <c:v>12098.1</c:v>
                </c:pt>
                <c:pt idx="152">
                  <c:v>12121.7</c:v>
                </c:pt>
                <c:pt idx="153">
                  <c:v>12145.1</c:v>
                </c:pt>
                <c:pt idx="154">
                  <c:v>12168.4</c:v>
                </c:pt>
                <c:pt idx="155">
                  <c:v>12194.4</c:v>
                </c:pt>
                <c:pt idx="156">
                  <c:v>12218</c:v>
                </c:pt>
                <c:pt idx="157">
                  <c:v>12241.2</c:v>
                </c:pt>
                <c:pt idx="158">
                  <c:v>12265.1</c:v>
                </c:pt>
                <c:pt idx="159">
                  <c:v>12288.9</c:v>
                </c:pt>
                <c:pt idx="160">
                  <c:v>12312.4</c:v>
                </c:pt>
                <c:pt idx="161">
                  <c:v>12335.5</c:v>
                </c:pt>
                <c:pt idx="162">
                  <c:v>12358</c:v>
                </c:pt>
                <c:pt idx="163">
                  <c:v>12381.4</c:v>
                </c:pt>
                <c:pt idx="164">
                  <c:v>12404.3</c:v>
                </c:pt>
                <c:pt idx="165">
                  <c:v>12427.1</c:v>
                </c:pt>
                <c:pt idx="166">
                  <c:v>12450.6</c:v>
                </c:pt>
                <c:pt idx="167">
                  <c:v>12473.8</c:v>
                </c:pt>
                <c:pt idx="168">
                  <c:v>12496.6</c:v>
                </c:pt>
                <c:pt idx="169">
                  <c:v>12519.3</c:v>
                </c:pt>
                <c:pt idx="170">
                  <c:v>12541.8</c:v>
                </c:pt>
                <c:pt idx="171">
                  <c:v>12564.6</c:v>
                </c:pt>
                <c:pt idx="172">
                  <c:v>12586.8</c:v>
                </c:pt>
                <c:pt idx="173">
                  <c:v>12609.8</c:v>
                </c:pt>
                <c:pt idx="174">
                  <c:v>12632.4</c:v>
                </c:pt>
                <c:pt idx="175">
                  <c:v>12655</c:v>
                </c:pt>
                <c:pt idx="176">
                  <c:v>12677.5</c:v>
                </c:pt>
                <c:pt idx="177">
                  <c:v>12700.2</c:v>
                </c:pt>
                <c:pt idx="178">
                  <c:v>12722.5</c:v>
                </c:pt>
                <c:pt idx="179">
                  <c:v>12744</c:v>
                </c:pt>
                <c:pt idx="180">
                  <c:v>12766.5</c:v>
                </c:pt>
                <c:pt idx="181">
                  <c:v>12788.5</c:v>
                </c:pt>
                <c:pt idx="182">
                  <c:v>12810.8</c:v>
                </c:pt>
                <c:pt idx="183">
                  <c:v>12833.8</c:v>
                </c:pt>
                <c:pt idx="184">
                  <c:v>12856.8</c:v>
                </c:pt>
                <c:pt idx="185">
                  <c:v>12878.7</c:v>
                </c:pt>
                <c:pt idx="186">
                  <c:v>12901</c:v>
                </c:pt>
                <c:pt idx="187">
                  <c:v>12923.2</c:v>
                </c:pt>
                <c:pt idx="188">
                  <c:v>12945.9</c:v>
                </c:pt>
                <c:pt idx="189">
                  <c:v>12968.9</c:v>
                </c:pt>
                <c:pt idx="190">
                  <c:v>12990.7</c:v>
                </c:pt>
                <c:pt idx="191">
                  <c:v>13013</c:v>
                </c:pt>
                <c:pt idx="192">
                  <c:v>13035.4</c:v>
                </c:pt>
                <c:pt idx="193">
                  <c:v>13057.9</c:v>
                </c:pt>
                <c:pt idx="194">
                  <c:v>13080.1</c:v>
                </c:pt>
                <c:pt idx="195">
                  <c:v>13102.1</c:v>
                </c:pt>
                <c:pt idx="196">
                  <c:v>13123.4</c:v>
                </c:pt>
                <c:pt idx="197">
                  <c:v>13144.8</c:v>
                </c:pt>
                <c:pt idx="198">
                  <c:v>13166.4</c:v>
                </c:pt>
                <c:pt idx="199">
                  <c:v>13188.1</c:v>
                </c:pt>
                <c:pt idx="200">
                  <c:v>13209.8</c:v>
                </c:pt>
                <c:pt idx="201">
                  <c:v>13231.6</c:v>
                </c:pt>
                <c:pt idx="202">
                  <c:v>13252.5</c:v>
                </c:pt>
                <c:pt idx="203">
                  <c:v>13273.9</c:v>
                </c:pt>
                <c:pt idx="204">
                  <c:v>13295.1</c:v>
                </c:pt>
                <c:pt idx="205">
                  <c:v>13315.5</c:v>
                </c:pt>
                <c:pt idx="206">
                  <c:v>13335.9</c:v>
                </c:pt>
                <c:pt idx="207">
                  <c:v>13356.5</c:v>
                </c:pt>
                <c:pt idx="208">
                  <c:v>13377</c:v>
                </c:pt>
                <c:pt idx="209">
                  <c:v>13397.8</c:v>
                </c:pt>
                <c:pt idx="210">
                  <c:v>13418.6</c:v>
                </c:pt>
                <c:pt idx="211">
                  <c:v>13439.4</c:v>
                </c:pt>
                <c:pt idx="212">
                  <c:v>13459.7</c:v>
                </c:pt>
                <c:pt idx="213">
                  <c:v>13479.9</c:v>
                </c:pt>
                <c:pt idx="214">
                  <c:v>13500</c:v>
                </c:pt>
                <c:pt idx="215">
                  <c:v>13520.1</c:v>
                </c:pt>
                <c:pt idx="216">
                  <c:v>13540.8</c:v>
                </c:pt>
                <c:pt idx="217">
                  <c:v>13561.3</c:v>
                </c:pt>
                <c:pt idx="218">
                  <c:v>13582.3</c:v>
                </c:pt>
                <c:pt idx="219">
                  <c:v>13603.3</c:v>
                </c:pt>
                <c:pt idx="220">
                  <c:v>13623.4</c:v>
                </c:pt>
                <c:pt idx="221">
                  <c:v>13642.6</c:v>
                </c:pt>
                <c:pt idx="222">
                  <c:v>13662.4</c:v>
                </c:pt>
                <c:pt idx="223">
                  <c:v>13682.5</c:v>
                </c:pt>
                <c:pt idx="224">
                  <c:v>13701.7</c:v>
                </c:pt>
                <c:pt idx="225">
                  <c:v>13721.4</c:v>
                </c:pt>
                <c:pt idx="226">
                  <c:v>13741.2</c:v>
                </c:pt>
                <c:pt idx="227">
                  <c:v>13761.2</c:v>
                </c:pt>
                <c:pt idx="228">
                  <c:v>13781.5</c:v>
                </c:pt>
                <c:pt idx="229">
                  <c:v>13801.2</c:v>
                </c:pt>
                <c:pt idx="230">
                  <c:v>13820</c:v>
                </c:pt>
                <c:pt idx="231">
                  <c:v>13839</c:v>
                </c:pt>
                <c:pt idx="232">
                  <c:v>13858.4</c:v>
                </c:pt>
                <c:pt idx="233">
                  <c:v>13877.8</c:v>
                </c:pt>
                <c:pt idx="234">
                  <c:v>13897.4</c:v>
                </c:pt>
                <c:pt idx="235">
                  <c:v>13916.7</c:v>
                </c:pt>
                <c:pt idx="236">
                  <c:v>13934.9</c:v>
                </c:pt>
                <c:pt idx="237">
                  <c:v>13952.3</c:v>
                </c:pt>
              </c:numCache>
            </c:numRef>
          </c:xVal>
          <c:yVal>
            <c:numRef>
              <c:f>Sheet1!$D$5:$D$481</c:f>
              <c:numCache>
                <c:formatCode>0.00E+00</c:formatCode>
                <c:ptCount val="477"/>
                <c:pt idx="0">
                  <c:v>2.4277647058823617E-8</c:v>
                </c:pt>
                <c:pt idx="1">
                  <c:v>4.3417647058823575E-8</c:v>
                </c:pt>
                <c:pt idx="2">
                  <c:v>2.2137647058823893E-8</c:v>
                </c:pt>
                <c:pt idx="3">
                  <c:v>1.5364313725490163E-8</c:v>
                </c:pt>
                <c:pt idx="4">
                  <c:v>2.017647058824047E-9</c:v>
                </c:pt>
                <c:pt idx="5">
                  <c:v>-3.7469019607842919E-8</c:v>
                </c:pt>
                <c:pt idx="6">
                  <c:v>-3.7069019607842942E-8</c:v>
                </c:pt>
                <c:pt idx="7">
                  <c:v>-2.5669019607842343E-8</c:v>
                </c:pt>
                <c:pt idx="8">
                  <c:v>6.9043137254901348E-9</c:v>
                </c:pt>
                <c:pt idx="9">
                  <c:v>5.8864313725490225E-8</c:v>
                </c:pt>
                <c:pt idx="10">
                  <c:v>4.4904313725490337E-8</c:v>
                </c:pt>
                <c:pt idx="11">
                  <c:v>9.3376470588238348E-9</c:v>
                </c:pt>
                <c:pt idx="12">
                  <c:v>-6.8090196078430002E-9</c:v>
                </c:pt>
                <c:pt idx="13">
                  <c:v>-1.5815686274509088E-8</c:v>
                </c:pt>
                <c:pt idx="14">
                  <c:v>-1.9009019607842646E-8</c:v>
                </c:pt>
                <c:pt idx="15">
                  <c:v>-9.035686274509129E-9</c:v>
                </c:pt>
                <c:pt idx="16">
                  <c:v>-2.4422352941176105E-8</c:v>
                </c:pt>
                <c:pt idx="17">
                  <c:v>-1.7756862745090205E-9</c:v>
                </c:pt>
                <c:pt idx="18">
                  <c:v>3.3590980392157044E-8</c:v>
                </c:pt>
                <c:pt idx="19">
                  <c:v>3.412431372549064E-8</c:v>
                </c:pt>
                <c:pt idx="20">
                  <c:v>2.8150980392156861E-8</c:v>
                </c:pt>
                <c:pt idx="21">
                  <c:v>-9.4356862745091012E-9</c:v>
                </c:pt>
                <c:pt idx="22">
                  <c:v>-2.8189019607842448E-8</c:v>
                </c:pt>
                <c:pt idx="23">
                  <c:v>-2.6062352941176085E-8</c:v>
                </c:pt>
                <c:pt idx="24">
                  <c:v>-1.9556862745098669E-9</c:v>
                </c:pt>
                <c:pt idx="25">
                  <c:v>2.0264313725490518E-8</c:v>
                </c:pt>
                <c:pt idx="26">
                  <c:v>2.7317647058823957E-8</c:v>
                </c:pt>
                <c:pt idx="27">
                  <c:v>1.1404313725490515E-8</c:v>
                </c:pt>
                <c:pt idx="28">
                  <c:v>-1.4129019607842787E-8</c:v>
                </c:pt>
                <c:pt idx="29">
                  <c:v>-3.6242352941176273E-8</c:v>
                </c:pt>
                <c:pt idx="30">
                  <c:v>-3.3402352941176368E-8</c:v>
                </c:pt>
                <c:pt idx="31">
                  <c:v>1.0576470588237493E-9</c:v>
                </c:pt>
                <c:pt idx="32">
                  <c:v>-1.6223529411758027E-9</c:v>
                </c:pt>
                <c:pt idx="33">
                  <c:v>3.5764705882356955E-10</c:v>
                </c:pt>
                <c:pt idx="34">
                  <c:v>3.1224313725490157E-8</c:v>
                </c:pt>
                <c:pt idx="35">
                  <c:v>2.151098039215766E-8</c:v>
                </c:pt>
                <c:pt idx="36">
                  <c:v>1.2884313725490147E-8</c:v>
                </c:pt>
                <c:pt idx="37">
                  <c:v>1.8890980392156882E-8</c:v>
                </c:pt>
                <c:pt idx="38">
                  <c:v>-4.2182352941176199E-8</c:v>
                </c:pt>
                <c:pt idx="39">
                  <c:v>-4.6849019607843159E-8</c:v>
                </c:pt>
                <c:pt idx="40">
                  <c:v>-2.0682352941176486E-8</c:v>
                </c:pt>
                <c:pt idx="41">
                  <c:v>1.3837647058824216E-8</c:v>
                </c:pt>
                <c:pt idx="42">
                  <c:v>3.5197647058824068E-8</c:v>
                </c:pt>
                <c:pt idx="43">
                  <c:v>3.2424313725490982E-8</c:v>
                </c:pt>
                <c:pt idx="44">
                  <c:v>2.6430980392157604E-8</c:v>
                </c:pt>
                <c:pt idx="45">
                  <c:v>-1.2290196078429622E-9</c:v>
                </c:pt>
                <c:pt idx="46">
                  <c:v>-1.5915686274509757E-8</c:v>
                </c:pt>
                <c:pt idx="47">
                  <c:v>-4.1029019607842595E-8</c:v>
                </c:pt>
                <c:pt idx="48">
                  <c:v>-4.8135686274509482E-8</c:v>
                </c:pt>
                <c:pt idx="49">
                  <c:v>-2.6069019607842317E-8</c:v>
                </c:pt>
                <c:pt idx="50">
                  <c:v>-5.6890196078423515E-9</c:v>
                </c:pt>
                <c:pt idx="51">
                  <c:v>2.0970980392156928E-8</c:v>
                </c:pt>
                <c:pt idx="52">
                  <c:v>2.5777647058823742E-8</c:v>
                </c:pt>
                <c:pt idx="53">
                  <c:v>1.3917647058823488E-8</c:v>
                </c:pt>
                <c:pt idx="54">
                  <c:v>-1.9509019607842386E-8</c:v>
                </c:pt>
                <c:pt idx="55">
                  <c:v>-4.9295686274509315E-8</c:v>
                </c:pt>
                <c:pt idx="56">
                  <c:v>-3.4675686274509334E-8</c:v>
                </c:pt>
                <c:pt idx="57">
                  <c:v>-2.429019607842883E-9</c:v>
                </c:pt>
                <c:pt idx="58">
                  <c:v>1.9230980392157179E-8</c:v>
                </c:pt>
                <c:pt idx="59">
                  <c:v>1.7290980392156991E-8</c:v>
                </c:pt>
                <c:pt idx="60">
                  <c:v>2.2950980392157201E-8</c:v>
                </c:pt>
                <c:pt idx="61">
                  <c:v>2.5157647058823738E-8</c:v>
                </c:pt>
                <c:pt idx="62">
                  <c:v>-1.1249019607842797E-8</c:v>
                </c:pt>
                <c:pt idx="63">
                  <c:v>-3.9409019607843107E-8</c:v>
                </c:pt>
                <c:pt idx="64">
                  <c:v>-3.4295686274509856E-8</c:v>
                </c:pt>
                <c:pt idx="65">
                  <c:v>-1.7022352941176141E-8</c:v>
                </c:pt>
                <c:pt idx="66">
                  <c:v>9.7709803921576667E-9</c:v>
                </c:pt>
                <c:pt idx="67">
                  <c:v>4.1824313725490808E-8</c:v>
                </c:pt>
                <c:pt idx="68">
                  <c:v>2.6164313725490352E-8</c:v>
                </c:pt>
                <c:pt idx="69">
                  <c:v>-1.0102352941176326E-8</c:v>
                </c:pt>
                <c:pt idx="70">
                  <c:v>-4.0895686274509869E-8</c:v>
                </c:pt>
                <c:pt idx="71">
                  <c:v>-4.756901960784293E-8</c:v>
                </c:pt>
                <c:pt idx="72">
                  <c:v>-1.9089019607842823E-8</c:v>
                </c:pt>
                <c:pt idx="73">
                  <c:v>-1.5090196078426726E-9</c:v>
                </c:pt>
                <c:pt idx="74">
                  <c:v>1.246431372549058E-8</c:v>
                </c:pt>
                <c:pt idx="75">
                  <c:v>1.5277647058823758E-8</c:v>
                </c:pt>
                <c:pt idx="76">
                  <c:v>2.879764705882359E-8</c:v>
                </c:pt>
                <c:pt idx="77">
                  <c:v>1.3250980392157166E-8</c:v>
                </c:pt>
                <c:pt idx="78">
                  <c:v>-1.310901960784281E-8</c:v>
                </c:pt>
                <c:pt idx="79">
                  <c:v>-3.192901960784297E-8</c:v>
                </c:pt>
                <c:pt idx="80">
                  <c:v>-4.0255686274509368E-8</c:v>
                </c:pt>
                <c:pt idx="81">
                  <c:v>-2.5029019607842746E-8</c:v>
                </c:pt>
                <c:pt idx="82">
                  <c:v>9.6309803921569074E-9</c:v>
                </c:pt>
                <c:pt idx="83">
                  <c:v>3.0297647058823713E-8</c:v>
                </c:pt>
                <c:pt idx="84">
                  <c:v>3.8610980392157661E-8</c:v>
                </c:pt>
                <c:pt idx="85">
                  <c:v>3.2870980392157273E-8</c:v>
                </c:pt>
                <c:pt idx="86">
                  <c:v>9.1509803921576618E-9</c:v>
                </c:pt>
                <c:pt idx="87">
                  <c:v>-2.1642352941175881E-8</c:v>
                </c:pt>
                <c:pt idx="88">
                  <c:v>-4.7515686274509481E-8</c:v>
                </c:pt>
                <c:pt idx="89">
                  <c:v>-2.6929019607842846E-8</c:v>
                </c:pt>
                <c:pt idx="90">
                  <c:v>-7.2490196078430616E-9</c:v>
                </c:pt>
                <c:pt idx="91">
                  <c:v>1.5277647058823758E-8</c:v>
                </c:pt>
                <c:pt idx="92">
                  <c:v>4.8577647058824046E-8</c:v>
                </c:pt>
                <c:pt idx="93">
                  <c:v>2.949098039215754E-8</c:v>
                </c:pt>
                <c:pt idx="94">
                  <c:v>1.6277647058824144E-8</c:v>
                </c:pt>
                <c:pt idx="95">
                  <c:v>6.5098039215754609E-10</c:v>
                </c:pt>
                <c:pt idx="96">
                  <c:v>-5.3949019607842911E-8</c:v>
                </c:pt>
                <c:pt idx="97">
                  <c:v>-3.640235294117572E-8</c:v>
                </c:pt>
                <c:pt idx="98">
                  <c:v>-1.6435686274509093E-8</c:v>
                </c:pt>
                <c:pt idx="99">
                  <c:v>-2.3223529411759822E-9</c:v>
                </c:pt>
                <c:pt idx="100">
                  <c:v>1.7337647058824211E-8</c:v>
                </c:pt>
                <c:pt idx="101">
                  <c:v>2.424431372549066E-8</c:v>
                </c:pt>
                <c:pt idx="102">
                  <c:v>1.311764705882354E-8</c:v>
                </c:pt>
                <c:pt idx="103">
                  <c:v>1.1610980392157184E-8</c:v>
                </c:pt>
                <c:pt idx="104">
                  <c:v>3.5964313725490159E-8</c:v>
                </c:pt>
                <c:pt idx="105">
                  <c:v>-4.6909019607842837E-8</c:v>
                </c:pt>
                <c:pt idx="106">
                  <c:v>-5.2149019607842578E-8</c:v>
                </c:pt>
                <c:pt idx="107">
                  <c:v>-1.2742352941175791E-8</c:v>
                </c:pt>
                <c:pt idx="108">
                  <c:v>8.3976470588240329E-9</c:v>
                </c:pt>
                <c:pt idx="109">
                  <c:v>2.0337647058823559E-8</c:v>
                </c:pt>
                <c:pt idx="110">
                  <c:v>6.2309803921575842E-9</c:v>
                </c:pt>
                <c:pt idx="111">
                  <c:v>6.6709803921576456E-9</c:v>
                </c:pt>
                <c:pt idx="112">
                  <c:v>-2.4715686274509177E-8</c:v>
                </c:pt>
                <c:pt idx="113">
                  <c:v>-4.4082352941176295E-8</c:v>
                </c:pt>
                <c:pt idx="114">
                  <c:v>-3.314901960784248E-8</c:v>
                </c:pt>
                <c:pt idx="115">
                  <c:v>-2.1549019607842343E-8</c:v>
                </c:pt>
                <c:pt idx="116">
                  <c:v>2.0097647058823936E-8</c:v>
                </c:pt>
                <c:pt idx="117">
                  <c:v>6.4070980392157023E-8</c:v>
                </c:pt>
                <c:pt idx="118">
                  <c:v>1.1990980392157565E-8</c:v>
                </c:pt>
                <c:pt idx="119">
                  <c:v>-1.1282352941175752E-8</c:v>
                </c:pt>
                <c:pt idx="120">
                  <c:v>-8.702352941175968E-9</c:v>
                </c:pt>
                <c:pt idx="121">
                  <c:v>-4.8682352941176443E-8</c:v>
                </c:pt>
                <c:pt idx="122">
                  <c:v>-5.6149019607842316E-8</c:v>
                </c:pt>
                <c:pt idx="123">
                  <c:v>-2.814901960784236E-8</c:v>
                </c:pt>
                <c:pt idx="124">
                  <c:v>-2.9935686274509326E-8</c:v>
                </c:pt>
                <c:pt idx="125">
                  <c:v>1.5384313725490659E-8</c:v>
                </c:pt>
                <c:pt idx="126">
                  <c:v>3.6024313725490743E-8</c:v>
                </c:pt>
                <c:pt idx="127">
                  <c:v>1.0290980392156999E-8</c:v>
                </c:pt>
                <c:pt idx="128">
                  <c:v>-1.2095686274509062E-8</c:v>
                </c:pt>
                <c:pt idx="129">
                  <c:v>-4.4595686274509399E-8</c:v>
                </c:pt>
                <c:pt idx="130">
                  <c:v>-5.2929019607842933E-8</c:v>
                </c:pt>
                <c:pt idx="131">
                  <c:v>-2.8855686274509673E-8</c:v>
                </c:pt>
                <c:pt idx="132">
                  <c:v>-1.8915686274509109E-8</c:v>
                </c:pt>
                <c:pt idx="133">
                  <c:v>5.150980392157023E-9</c:v>
                </c:pt>
                <c:pt idx="134">
                  <c:v>5.3637647058823848E-8</c:v>
                </c:pt>
                <c:pt idx="135">
                  <c:v>3.6530980392157618E-8</c:v>
                </c:pt>
                <c:pt idx="136">
                  <c:v>-6.1490196078429086E-9</c:v>
                </c:pt>
                <c:pt idx="137">
                  <c:v>-3.5535686274509866E-8</c:v>
                </c:pt>
                <c:pt idx="138">
                  <c:v>-4.7702352941175649E-8</c:v>
                </c:pt>
                <c:pt idx="139">
                  <c:v>-3.9669019607842323E-8</c:v>
                </c:pt>
                <c:pt idx="140">
                  <c:v>2.0370980392157419E-8</c:v>
                </c:pt>
                <c:pt idx="141">
                  <c:v>4.5117647058824139E-8</c:v>
                </c:pt>
                <c:pt idx="142">
                  <c:v>2.7097647058823926E-8</c:v>
                </c:pt>
                <c:pt idx="143">
                  <c:v>1.8624313725490534E-8</c:v>
                </c:pt>
                <c:pt idx="144">
                  <c:v>-1.96823529411761E-8</c:v>
                </c:pt>
                <c:pt idx="145">
                  <c:v>-4.6089019607842396E-8</c:v>
                </c:pt>
                <c:pt idx="146">
                  <c:v>-3.6282352941176358E-8</c:v>
                </c:pt>
                <c:pt idx="147">
                  <c:v>-3.9415686274509336E-8</c:v>
                </c:pt>
                <c:pt idx="148">
                  <c:v>-5.0269019607842974E-8</c:v>
                </c:pt>
                <c:pt idx="149">
                  <c:v>5.4909803921573167E-9</c:v>
                </c:pt>
                <c:pt idx="150">
                  <c:v>2.5977647058824181E-8</c:v>
                </c:pt>
                <c:pt idx="151">
                  <c:v>9.637647058824041E-9</c:v>
                </c:pt>
                <c:pt idx="152">
                  <c:v>3.8170980392157598E-8</c:v>
                </c:pt>
                <c:pt idx="153">
                  <c:v>-1.6569019607842718E-8</c:v>
                </c:pt>
                <c:pt idx="154">
                  <c:v>-7.6775686274509043E-8</c:v>
                </c:pt>
                <c:pt idx="155">
                  <c:v>-6.488235294117582E-8</c:v>
                </c:pt>
                <c:pt idx="156">
                  <c:v>-2.780901960784297E-8</c:v>
                </c:pt>
                <c:pt idx="157">
                  <c:v>2.4617647058823909E-8</c:v>
                </c:pt>
                <c:pt idx="158">
                  <c:v>1.6277647058824144E-8</c:v>
                </c:pt>
                <c:pt idx="159">
                  <c:v>-8.8890196078430444E-9</c:v>
                </c:pt>
                <c:pt idx="160">
                  <c:v>-1.1009019607843175E-8</c:v>
                </c:pt>
                <c:pt idx="161">
                  <c:v>-3.7122352941176397E-8</c:v>
                </c:pt>
                <c:pt idx="162">
                  <c:v>-4.7889019607842724E-8</c:v>
                </c:pt>
                <c:pt idx="163">
                  <c:v>-4.8423529411760868E-9</c:v>
                </c:pt>
                <c:pt idx="164">
                  <c:v>-2.0823529411763598E-9</c:v>
                </c:pt>
                <c:pt idx="165">
                  <c:v>-1.4242352941175919E-8</c:v>
                </c:pt>
                <c:pt idx="166">
                  <c:v>2.4843137254908337E-9</c:v>
                </c:pt>
                <c:pt idx="167">
                  <c:v>3.2277647058823993E-8</c:v>
                </c:pt>
                <c:pt idx="168">
                  <c:v>4.4484313725490767E-8</c:v>
                </c:pt>
                <c:pt idx="169">
                  <c:v>-7.0090196078425355E-9</c:v>
                </c:pt>
                <c:pt idx="170">
                  <c:v>-4.0495686274508992E-8</c:v>
                </c:pt>
                <c:pt idx="171">
                  <c:v>-2.3515686274509256E-8</c:v>
                </c:pt>
                <c:pt idx="172">
                  <c:v>-3.4829019607842552E-8</c:v>
                </c:pt>
                <c:pt idx="173">
                  <c:v>-2.0609019607842541E-8</c:v>
                </c:pt>
                <c:pt idx="174">
                  <c:v>5.7684313725490799E-8</c:v>
                </c:pt>
                <c:pt idx="175">
                  <c:v>4.1724313725490139E-8</c:v>
                </c:pt>
                <c:pt idx="176">
                  <c:v>1.179764705882426E-8</c:v>
                </c:pt>
                <c:pt idx="177">
                  <c:v>2.2043137254902197E-9</c:v>
                </c:pt>
                <c:pt idx="178">
                  <c:v>-3.5475686274509282E-8</c:v>
                </c:pt>
                <c:pt idx="179">
                  <c:v>-4.8082352941176033E-8</c:v>
                </c:pt>
                <c:pt idx="180">
                  <c:v>-4.4715686274509661E-8</c:v>
                </c:pt>
                <c:pt idx="181">
                  <c:v>-1.9269019607842766E-8</c:v>
                </c:pt>
                <c:pt idx="182">
                  <c:v>9.4309803921573722E-9</c:v>
                </c:pt>
                <c:pt idx="183">
                  <c:v>4.6817647058823797E-8</c:v>
                </c:pt>
                <c:pt idx="184">
                  <c:v>7.0777647058823927E-8</c:v>
                </c:pt>
                <c:pt idx="185">
                  <c:v>1.4937647058823465E-8</c:v>
                </c:pt>
                <c:pt idx="186">
                  <c:v>-4.3556862745097085E-9</c:v>
                </c:pt>
                <c:pt idx="187">
                  <c:v>9.4643137254903269E-9</c:v>
                </c:pt>
                <c:pt idx="188">
                  <c:v>5.6109803921575801E-9</c:v>
                </c:pt>
                <c:pt idx="189">
                  <c:v>-8.9690196078423162E-9</c:v>
                </c:pt>
                <c:pt idx="190">
                  <c:v>-1.9655686274509376E-8</c:v>
                </c:pt>
                <c:pt idx="191">
                  <c:v>1.697098039215719E-8</c:v>
                </c:pt>
                <c:pt idx="192">
                  <c:v>2.0570980392156954E-8</c:v>
                </c:pt>
                <c:pt idx="193">
                  <c:v>1.6404313725490638E-8</c:v>
                </c:pt>
                <c:pt idx="194">
                  <c:v>1.1524313725490778E-8</c:v>
                </c:pt>
                <c:pt idx="195">
                  <c:v>-9.7156862745097164E-9</c:v>
                </c:pt>
                <c:pt idx="196">
                  <c:v>-4.243568627450918E-8</c:v>
                </c:pt>
                <c:pt idx="197">
                  <c:v>-1.7556862745094284E-9</c:v>
                </c:pt>
                <c:pt idx="198">
                  <c:v>1.1348431372549028E-7</c:v>
                </c:pt>
                <c:pt idx="199">
                  <c:v>1.0404431372549036E-7</c:v>
                </c:pt>
                <c:pt idx="200">
                  <c:v>8.8617647058824198E-8</c:v>
                </c:pt>
                <c:pt idx="201">
                  <c:v>5.9777647058824212E-8</c:v>
                </c:pt>
                <c:pt idx="202">
                  <c:v>6.5937647058824156E-8</c:v>
                </c:pt>
                <c:pt idx="203">
                  <c:v>6.6424313725490545E-8</c:v>
                </c:pt>
                <c:pt idx="204">
                  <c:v>7.9944313725490365E-8</c:v>
                </c:pt>
                <c:pt idx="205">
                  <c:v>8.6330980392157488E-8</c:v>
                </c:pt>
                <c:pt idx="206">
                  <c:v>1.0863098039215715E-7</c:v>
                </c:pt>
                <c:pt idx="207">
                  <c:v>1.0560431372549017E-7</c:v>
                </c:pt>
                <c:pt idx="208">
                  <c:v>1.5278431372549018E-7</c:v>
                </c:pt>
                <c:pt idx="209">
                  <c:v>1.9880431372549035E-7</c:v>
                </c:pt>
                <c:pt idx="210">
                  <c:v>1.4133764705882414E-7</c:v>
                </c:pt>
                <c:pt idx="211">
                  <c:v>8.4724313725490465E-8</c:v>
                </c:pt>
                <c:pt idx="212">
                  <c:v>8.8917647058823506E-8</c:v>
                </c:pt>
                <c:pt idx="213">
                  <c:v>1.2103764705882347E-7</c:v>
                </c:pt>
                <c:pt idx="214">
                  <c:v>1.6004431372549028E-7</c:v>
                </c:pt>
                <c:pt idx="215">
                  <c:v>1.8350431372549068E-7</c:v>
                </c:pt>
                <c:pt idx="216">
                  <c:v>2.1645764705882353E-7</c:v>
                </c:pt>
                <c:pt idx="217">
                  <c:v>1.7176431372549068E-7</c:v>
                </c:pt>
                <c:pt idx="218">
                  <c:v>9.9890980392157406E-8</c:v>
                </c:pt>
                <c:pt idx="219">
                  <c:v>1.0763098039215766E-7</c:v>
                </c:pt>
                <c:pt idx="220">
                  <c:v>9.4130980392157426E-8</c:v>
                </c:pt>
                <c:pt idx="221">
                  <c:v>1.0314431372549065E-7</c:v>
                </c:pt>
                <c:pt idx="222">
                  <c:v>1.2459098039215689E-7</c:v>
                </c:pt>
                <c:pt idx="223">
                  <c:v>1.666443137254903E-7</c:v>
                </c:pt>
                <c:pt idx="224">
                  <c:v>2.1341764705882408E-7</c:v>
                </c:pt>
                <c:pt idx="225">
                  <c:v>2.4515098039215741E-7</c:v>
                </c:pt>
                <c:pt idx="226">
                  <c:v>2.4841764705882404E-7</c:v>
                </c:pt>
                <c:pt idx="227">
                  <c:v>2.4167764705882418E-7</c:v>
                </c:pt>
                <c:pt idx="228">
                  <c:v>2.2948431372549075E-7</c:v>
                </c:pt>
                <c:pt idx="229">
                  <c:v>2.2558431372549077E-7</c:v>
                </c:pt>
                <c:pt idx="230">
                  <c:v>2.3152431372549071E-7</c:v>
                </c:pt>
                <c:pt idx="231">
                  <c:v>2.8501764705882388E-7</c:v>
                </c:pt>
                <c:pt idx="232">
                  <c:v>3.1448431372549099E-7</c:v>
                </c:pt>
                <c:pt idx="233">
                  <c:v>3.759643137254903E-7</c:v>
                </c:pt>
                <c:pt idx="234">
                  <c:v>4.374043137254904E-7</c:v>
                </c:pt>
                <c:pt idx="235">
                  <c:v>4.5317764705882398E-7</c:v>
                </c:pt>
                <c:pt idx="236">
                  <c:v>5.8053098039215691E-7</c:v>
                </c:pt>
                <c:pt idx="237">
                  <c:v>7.8812431372549052E-7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5486-41F0-89D1-53658C683729}"/>
            </c:ext>
          </c:extLst>
        </c:ser>
        <c:ser>
          <c:idx val="7"/>
          <c:order val="1"/>
          <c:tx>
            <c:strRef>
              <c:f>Sheet1!$F$3</c:f>
              <c:strCache>
                <c:ptCount val="1"/>
                <c:pt idx="0">
                  <c:v>9 T</c:v>
                </c:pt>
              </c:strCache>
            </c:strRef>
          </c:tx>
          <c:spPr>
            <a:ln>
              <a:noFill/>
            </a:ln>
          </c:spPr>
          <c:marker>
            <c:symbol val="circle"/>
            <c:size val="3"/>
            <c:spPr>
              <a:noFill/>
              <a:ln w="3175">
                <a:solidFill>
                  <a:srgbClr val="FF00FF"/>
                </a:solidFill>
              </a:ln>
            </c:spPr>
          </c:marker>
          <c:xVal>
            <c:numRef>
              <c:f>Sheet1!$F$5:$F$481</c:f>
              <c:numCache>
                <c:formatCode>0.00E+00</c:formatCode>
                <c:ptCount val="477"/>
                <c:pt idx="0">
                  <c:v>7238.79</c:v>
                </c:pt>
                <c:pt idx="1">
                  <c:v>7268.76</c:v>
                </c:pt>
                <c:pt idx="2">
                  <c:v>7298.56</c:v>
                </c:pt>
                <c:pt idx="3">
                  <c:v>7328.59</c:v>
                </c:pt>
                <c:pt idx="4">
                  <c:v>7359.09</c:v>
                </c:pt>
                <c:pt idx="5">
                  <c:v>7389.35</c:v>
                </c:pt>
                <c:pt idx="6">
                  <c:v>7419.57</c:v>
                </c:pt>
                <c:pt idx="7">
                  <c:v>7450.84</c:v>
                </c:pt>
                <c:pt idx="8">
                  <c:v>7482.23</c:v>
                </c:pt>
                <c:pt idx="9">
                  <c:v>7513.21</c:v>
                </c:pt>
                <c:pt idx="10">
                  <c:v>7543.99</c:v>
                </c:pt>
                <c:pt idx="11">
                  <c:v>7575.16</c:v>
                </c:pt>
                <c:pt idx="12">
                  <c:v>7606.65</c:v>
                </c:pt>
                <c:pt idx="13">
                  <c:v>7637.65</c:v>
                </c:pt>
                <c:pt idx="14">
                  <c:v>7668.53</c:v>
                </c:pt>
                <c:pt idx="15">
                  <c:v>7698.87</c:v>
                </c:pt>
                <c:pt idx="16">
                  <c:v>7729.37</c:v>
                </c:pt>
                <c:pt idx="17">
                  <c:v>7759.99</c:v>
                </c:pt>
                <c:pt idx="18">
                  <c:v>7790.18</c:v>
                </c:pt>
                <c:pt idx="19">
                  <c:v>7820.32</c:v>
                </c:pt>
                <c:pt idx="20">
                  <c:v>7850.03</c:v>
                </c:pt>
                <c:pt idx="21">
                  <c:v>7879.69</c:v>
                </c:pt>
                <c:pt idx="22">
                  <c:v>7909.76</c:v>
                </c:pt>
                <c:pt idx="23">
                  <c:v>7939.42</c:v>
                </c:pt>
                <c:pt idx="24">
                  <c:v>7968.16</c:v>
                </c:pt>
                <c:pt idx="25">
                  <c:v>7996.73</c:v>
                </c:pt>
                <c:pt idx="26">
                  <c:v>8024.8</c:v>
                </c:pt>
                <c:pt idx="27">
                  <c:v>8052.97</c:v>
                </c:pt>
                <c:pt idx="28">
                  <c:v>8081.67</c:v>
                </c:pt>
                <c:pt idx="29">
                  <c:v>8110.68</c:v>
                </c:pt>
                <c:pt idx="30">
                  <c:v>8139.88</c:v>
                </c:pt>
                <c:pt idx="31">
                  <c:v>8168.92</c:v>
                </c:pt>
                <c:pt idx="32">
                  <c:v>8198.01</c:v>
                </c:pt>
                <c:pt idx="33">
                  <c:v>8227.06</c:v>
                </c:pt>
                <c:pt idx="34">
                  <c:v>8256.01</c:v>
                </c:pt>
                <c:pt idx="35">
                  <c:v>8284.92</c:v>
                </c:pt>
                <c:pt idx="36">
                  <c:v>8313.85</c:v>
                </c:pt>
                <c:pt idx="37">
                  <c:v>8342.94</c:v>
                </c:pt>
                <c:pt idx="38">
                  <c:v>8372.5499999999993</c:v>
                </c:pt>
                <c:pt idx="39">
                  <c:v>8402.42</c:v>
                </c:pt>
                <c:pt idx="40">
                  <c:v>8432.33</c:v>
                </c:pt>
                <c:pt idx="41">
                  <c:v>8461.92</c:v>
                </c:pt>
                <c:pt idx="42">
                  <c:v>8490.84</c:v>
                </c:pt>
                <c:pt idx="43">
                  <c:v>8520.01</c:v>
                </c:pt>
                <c:pt idx="44">
                  <c:v>8549.99</c:v>
                </c:pt>
                <c:pt idx="45">
                  <c:v>8582.06</c:v>
                </c:pt>
                <c:pt idx="46">
                  <c:v>8611.9699999999993</c:v>
                </c:pt>
                <c:pt idx="47">
                  <c:v>8640.6200000000008</c:v>
                </c:pt>
                <c:pt idx="48">
                  <c:v>8668.65</c:v>
                </c:pt>
                <c:pt idx="49">
                  <c:v>8697.3700000000008</c:v>
                </c:pt>
                <c:pt idx="50">
                  <c:v>8725.64</c:v>
                </c:pt>
                <c:pt idx="51">
                  <c:v>8753.83</c:v>
                </c:pt>
                <c:pt idx="52">
                  <c:v>8782.11</c:v>
                </c:pt>
                <c:pt idx="53">
                  <c:v>8810.44</c:v>
                </c:pt>
                <c:pt idx="54">
                  <c:v>8838.98</c:v>
                </c:pt>
                <c:pt idx="55">
                  <c:v>8868.5400000000009</c:v>
                </c:pt>
                <c:pt idx="56">
                  <c:v>8897.2199999999993</c:v>
                </c:pt>
                <c:pt idx="57">
                  <c:v>8925.81</c:v>
                </c:pt>
                <c:pt idx="58">
                  <c:v>8953.83</c:v>
                </c:pt>
                <c:pt idx="59">
                  <c:v>8981.81</c:v>
                </c:pt>
                <c:pt idx="60">
                  <c:v>9009.89</c:v>
                </c:pt>
                <c:pt idx="61">
                  <c:v>9037.35</c:v>
                </c:pt>
                <c:pt idx="62">
                  <c:v>9065.5499999999993</c:v>
                </c:pt>
                <c:pt idx="63">
                  <c:v>9093.69</c:v>
                </c:pt>
                <c:pt idx="64">
                  <c:v>9121.7099999999991</c:v>
                </c:pt>
                <c:pt idx="65">
                  <c:v>9149.7800000000007</c:v>
                </c:pt>
                <c:pt idx="66">
                  <c:v>9177.5499999999993</c:v>
                </c:pt>
                <c:pt idx="67">
                  <c:v>9204.49</c:v>
                </c:pt>
                <c:pt idx="68">
                  <c:v>9232.26</c:v>
                </c:pt>
                <c:pt idx="69">
                  <c:v>9260.07</c:v>
                </c:pt>
                <c:pt idx="70">
                  <c:v>9288.33</c:v>
                </c:pt>
                <c:pt idx="71">
                  <c:v>9316.26</c:v>
                </c:pt>
                <c:pt idx="72">
                  <c:v>9343.75</c:v>
                </c:pt>
                <c:pt idx="73">
                  <c:v>9371.33</c:v>
                </c:pt>
                <c:pt idx="74">
                  <c:v>9398.43</c:v>
                </c:pt>
                <c:pt idx="75">
                  <c:v>9426</c:v>
                </c:pt>
                <c:pt idx="76">
                  <c:v>9454.11</c:v>
                </c:pt>
                <c:pt idx="77">
                  <c:v>9481.5</c:v>
                </c:pt>
                <c:pt idx="78">
                  <c:v>9509.19</c:v>
                </c:pt>
                <c:pt idx="79">
                  <c:v>9536.7199999999993</c:v>
                </c:pt>
                <c:pt idx="80">
                  <c:v>9564.6299999999992</c:v>
                </c:pt>
                <c:pt idx="81">
                  <c:v>9592.58</c:v>
                </c:pt>
                <c:pt idx="82">
                  <c:v>9620.61</c:v>
                </c:pt>
                <c:pt idx="83">
                  <c:v>9647.51</c:v>
                </c:pt>
                <c:pt idx="84">
                  <c:v>9674.5400000000009</c:v>
                </c:pt>
                <c:pt idx="85">
                  <c:v>9701.94</c:v>
                </c:pt>
                <c:pt idx="86">
                  <c:v>9728.9500000000007</c:v>
                </c:pt>
                <c:pt idx="87">
                  <c:v>9756.14</c:v>
                </c:pt>
                <c:pt idx="88">
                  <c:v>9783.4</c:v>
                </c:pt>
                <c:pt idx="89">
                  <c:v>9811.2199999999993</c:v>
                </c:pt>
                <c:pt idx="90">
                  <c:v>9839.32</c:v>
                </c:pt>
                <c:pt idx="91">
                  <c:v>9867.01</c:v>
                </c:pt>
                <c:pt idx="92">
                  <c:v>9894.83</c:v>
                </c:pt>
                <c:pt idx="93">
                  <c:v>9923.25</c:v>
                </c:pt>
                <c:pt idx="94">
                  <c:v>9951.1</c:v>
                </c:pt>
                <c:pt idx="95">
                  <c:v>9978.48</c:v>
                </c:pt>
                <c:pt idx="96">
                  <c:v>10005.9</c:v>
                </c:pt>
                <c:pt idx="97">
                  <c:v>10033.5</c:v>
                </c:pt>
                <c:pt idx="98">
                  <c:v>10059.9</c:v>
                </c:pt>
                <c:pt idx="99">
                  <c:v>10086.700000000001</c:v>
                </c:pt>
                <c:pt idx="100">
                  <c:v>10113.4</c:v>
                </c:pt>
                <c:pt idx="101">
                  <c:v>10139.799999999999</c:v>
                </c:pt>
                <c:pt idx="102">
                  <c:v>10166.4</c:v>
                </c:pt>
                <c:pt idx="103">
                  <c:v>10193</c:v>
                </c:pt>
                <c:pt idx="104">
                  <c:v>10219.5</c:v>
                </c:pt>
                <c:pt idx="105">
                  <c:v>10245.9</c:v>
                </c:pt>
                <c:pt idx="106">
                  <c:v>10272.200000000001</c:v>
                </c:pt>
                <c:pt idx="107">
                  <c:v>10298.5</c:v>
                </c:pt>
                <c:pt idx="108">
                  <c:v>10324.5</c:v>
                </c:pt>
                <c:pt idx="109">
                  <c:v>10351.200000000001</c:v>
                </c:pt>
                <c:pt idx="110">
                  <c:v>10377.299999999999</c:v>
                </c:pt>
                <c:pt idx="111">
                  <c:v>10403.9</c:v>
                </c:pt>
                <c:pt idx="112">
                  <c:v>10430.799999999999</c:v>
                </c:pt>
                <c:pt idx="113">
                  <c:v>10457.799999999999</c:v>
                </c:pt>
                <c:pt idx="114">
                  <c:v>10484</c:v>
                </c:pt>
                <c:pt idx="115">
                  <c:v>10510.1</c:v>
                </c:pt>
                <c:pt idx="116">
                  <c:v>10536</c:v>
                </c:pt>
                <c:pt idx="117">
                  <c:v>10561.5</c:v>
                </c:pt>
                <c:pt idx="118">
                  <c:v>10587.1</c:v>
                </c:pt>
                <c:pt idx="119">
                  <c:v>10613.4</c:v>
                </c:pt>
                <c:pt idx="120">
                  <c:v>10639.6</c:v>
                </c:pt>
                <c:pt idx="121">
                  <c:v>10666.4</c:v>
                </c:pt>
                <c:pt idx="122">
                  <c:v>10692.5</c:v>
                </c:pt>
                <c:pt idx="123">
                  <c:v>10719.5</c:v>
                </c:pt>
                <c:pt idx="124">
                  <c:v>10745.6</c:v>
                </c:pt>
                <c:pt idx="125">
                  <c:v>10772.1</c:v>
                </c:pt>
                <c:pt idx="126">
                  <c:v>10798.4</c:v>
                </c:pt>
                <c:pt idx="127">
                  <c:v>10824.6</c:v>
                </c:pt>
                <c:pt idx="128">
                  <c:v>10850.2</c:v>
                </c:pt>
                <c:pt idx="129">
                  <c:v>10876</c:v>
                </c:pt>
                <c:pt idx="130">
                  <c:v>10901.6</c:v>
                </c:pt>
                <c:pt idx="131">
                  <c:v>10927.6</c:v>
                </c:pt>
                <c:pt idx="132">
                  <c:v>10953.2</c:v>
                </c:pt>
                <c:pt idx="133">
                  <c:v>10978.5</c:v>
                </c:pt>
                <c:pt idx="134">
                  <c:v>11003.6</c:v>
                </c:pt>
                <c:pt idx="135">
                  <c:v>11029</c:v>
                </c:pt>
                <c:pt idx="136">
                  <c:v>11054.8</c:v>
                </c:pt>
                <c:pt idx="137">
                  <c:v>11080.9</c:v>
                </c:pt>
                <c:pt idx="138">
                  <c:v>11107</c:v>
                </c:pt>
                <c:pt idx="139">
                  <c:v>11134.1</c:v>
                </c:pt>
                <c:pt idx="140">
                  <c:v>11160.4</c:v>
                </c:pt>
                <c:pt idx="141">
                  <c:v>11186.1</c:v>
                </c:pt>
                <c:pt idx="142">
                  <c:v>11211.3</c:v>
                </c:pt>
                <c:pt idx="143">
                  <c:v>11236.6</c:v>
                </c:pt>
                <c:pt idx="144">
                  <c:v>11261.7</c:v>
                </c:pt>
                <c:pt idx="145">
                  <c:v>11287.1</c:v>
                </c:pt>
                <c:pt idx="146">
                  <c:v>11312.8</c:v>
                </c:pt>
                <c:pt idx="147">
                  <c:v>11339.2</c:v>
                </c:pt>
                <c:pt idx="148">
                  <c:v>11365.5</c:v>
                </c:pt>
                <c:pt idx="149">
                  <c:v>11391.6</c:v>
                </c:pt>
                <c:pt idx="150">
                  <c:v>11416.7</c:v>
                </c:pt>
                <c:pt idx="151">
                  <c:v>11442</c:v>
                </c:pt>
                <c:pt idx="152">
                  <c:v>11467</c:v>
                </c:pt>
                <c:pt idx="153">
                  <c:v>11493.1</c:v>
                </c:pt>
                <c:pt idx="154">
                  <c:v>11519.3</c:v>
                </c:pt>
                <c:pt idx="155">
                  <c:v>11545.3</c:v>
                </c:pt>
                <c:pt idx="156">
                  <c:v>11570.7</c:v>
                </c:pt>
                <c:pt idx="157">
                  <c:v>11596.2</c:v>
                </c:pt>
                <c:pt idx="158">
                  <c:v>11621.6</c:v>
                </c:pt>
                <c:pt idx="159">
                  <c:v>11647.2</c:v>
                </c:pt>
                <c:pt idx="160">
                  <c:v>11672.4</c:v>
                </c:pt>
                <c:pt idx="161">
                  <c:v>11697.2</c:v>
                </c:pt>
                <c:pt idx="162">
                  <c:v>11722</c:v>
                </c:pt>
                <c:pt idx="163">
                  <c:v>11747.1</c:v>
                </c:pt>
                <c:pt idx="164">
                  <c:v>11773</c:v>
                </c:pt>
                <c:pt idx="165">
                  <c:v>11798</c:v>
                </c:pt>
                <c:pt idx="166">
                  <c:v>11822.4</c:v>
                </c:pt>
                <c:pt idx="167">
                  <c:v>11847.5</c:v>
                </c:pt>
                <c:pt idx="168">
                  <c:v>11871.9</c:v>
                </c:pt>
                <c:pt idx="169">
                  <c:v>11896.6</c:v>
                </c:pt>
                <c:pt idx="170">
                  <c:v>11921.4</c:v>
                </c:pt>
                <c:pt idx="171">
                  <c:v>11946</c:v>
                </c:pt>
                <c:pt idx="172">
                  <c:v>11969.7</c:v>
                </c:pt>
                <c:pt idx="173">
                  <c:v>11993.9</c:v>
                </c:pt>
                <c:pt idx="174">
                  <c:v>12017.9</c:v>
                </c:pt>
                <c:pt idx="175">
                  <c:v>12041.7</c:v>
                </c:pt>
                <c:pt idx="176">
                  <c:v>12065.5</c:v>
                </c:pt>
                <c:pt idx="177">
                  <c:v>12089.1</c:v>
                </c:pt>
                <c:pt idx="178">
                  <c:v>12113.8</c:v>
                </c:pt>
                <c:pt idx="179">
                  <c:v>12137.7</c:v>
                </c:pt>
                <c:pt idx="180">
                  <c:v>12161.7</c:v>
                </c:pt>
                <c:pt idx="181">
                  <c:v>12184.9</c:v>
                </c:pt>
                <c:pt idx="182">
                  <c:v>12208.5</c:v>
                </c:pt>
                <c:pt idx="183">
                  <c:v>12231.8</c:v>
                </c:pt>
                <c:pt idx="184">
                  <c:v>12255.9</c:v>
                </c:pt>
                <c:pt idx="185">
                  <c:v>12279.7</c:v>
                </c:pt>
                <c:pt idx="186">
                  <c:v>12303.8</c:v>
                </c:pt>
                <c:pt idx="187">
                  <c:v>12328</c:v>
                </c:pt>
                <c:pt idx="188">
                  <c:v>12352.3</c:v>
                </c:pt>
                <c:pt idx="189">
                  <c:v>12375.8</c:v>
                </c:pt>
                <c:pt idx="190">
                  <c:v>12398.8</c:v>
                </c:pt>
                <c:pt idx="191">
                  <c:v>12422.2</c:v>
                </c:pt>
                <c:pt idx="192">
                  <c:v>12445.9</c:v>
                </c:pt>
                <c:pt idx="193">
                  <c:v>12469.8</c:v>
                </c:pt>
                <c:pt idx="194">
                  <c:v>12494.4</c:v>
                </c:pt>
                <c:pt idx="195">
                  <c:v>12518.8</c:v>
                </c:pt>
                <c:pt idx="196">
                  <c:v>12543.1</c:v>
                </c:pt>
                <c:pt idx="197">
                  <c:v>12567.3</c:v>
                </c:pt>
                <c:pt idx="198">
                  <c:v>12591.1</c:v>
                </c:pt>
                <c:pt idx="199">
                  <c:v>12614.8</c:v>
                </c:pt>
                <c:pt idx="200">
                  <c:v>12637.5</c:v>
                </c:pt>
                <c:pt idx="201">
                  <c:v>12660.8</c:v>
                </c:pt>
                <c:pt idx="202">
                  <c:v>12684.2</c:v>
                </c:pt>
                <c:pt idx="203">
                  <c:v>12707.2</c:v>
                </c:pt>
                <c:pt idx="204">
                  <c:v>12729.9</c:v>
                </c:pt>
                <c:pt idx="205">
                  <c:v>12752.3</c:v>
                </c:pt>
                <c:pt idx="206">
                  <c:v>12775.2</c:v>
                </c:pt>
                <c:pt idx="207">
                  <c:v>12798</c:v>
                </c:pt>
                <c:pt idx="208">
                  <c:v>12820.8</c:v>
                </c:pt>
                <c:pt idx="209">
                  <c:v>12843.7</c:v>
                </c:pt>
                <c:pt idx="210">
                  <c:v>12866.8</c:v>
                </c:pt>
                <c:pt idx="211">
                  <c:v>12888.8</c:v>
                </c:pt>
                <c:pt idx="212">
                  <c:v>12911.8</c:v>
                </c:pt>
                <c:pt idx="213">
                  <c:v>12934.4</c:v>
                </c:pt>
                <c:pt idx="214">
                  <c:v>12956.6</c:v>
                </c:pt>
                <c:pt idx="215">
                  <c:v>12979</c:v>
                </c:pt>
                <c:pt idx="216">
                  <c:v>13001.6</c:v>
                </c:pt>
                <c:pt idx="217">
                  <c:v>13023.8</c:v>
                </c:pt>
                <c:pt idx="218">
                  <c:v>13046.3</c:v>
                </c:pt>
                <c:pt idx="219">
                  <c:v>13068.8</c:v>
                </c:pt>
                <c:pt idx="220">
                  <c:v>13091.3</c:v>
                </c:pt>
                <c:pt idx="221">
                  <c:v>13113</c:v>
                </c:pt>
                <c:pt idx="222">
                  <c:v>13134.6</c:v>
                </c:pt>
              </c:numCache>
            </c:numRef>
          </c:xVal>
          <c:yVal>
            <c:numRef>
              <c:f>Sheet1!$G$5:$G$481</c:f>
              <c:numCache>
                <c:formatCode>0.00E+00</c:formatCode>
                <c:ptCount val="477"/>
                <c:pt idx="0">
                  <c:v>2.9868514851484818E-8</c:v>
                </c:pt>
                <c:pt idx="1">
                  <c:v>1.1841848184818381E-8</c:v>
                </c:pt>
                <c:pt idx="2">
                  <c:v>2.0561848184818526E-8</c:v>
                </c:pt>
                <c:pt idx="3">
                  <c:v>3.6415181518151389E-8</c:v>
                </c:pt>
                <c:pt idx="4">
                  <c:v>5.2915181518151874E-8</c:v>
                </c:pt>
                <c:pt idx="5">
                  <c:v>5.034184818481832E-8</c:v>
                </c:pt>
                <c:pt idx="6">
                  <c:v>4.6041848184818381E-8</c:v>
                </c:pt>
                <c:pt idx="7">
                  <c:v>4.9675181518151999E-8</c:v>
                </c:pt>
                <c:pt idx="8">
                  <c:v>3.9448514851485497E-8</c:v>
                </c:pt>
                <c:pt idx="9">
                  <c:v>-2.2381518151817743E-9</c:v>
                </c:pt>
                <c:pt idx="10">
                  <c:v>-2.331485148515312E-9</c:v>
                </c:pt>
                <c:pt idx="11">
                  <c:v>-5.5848184818485514E-9</c:v>
                </c:pt>
                <c:pt idx="12">
                  <c:v>2.6781848184818161E-8</c:v>
                </c:pt>
                <c:pt idx="13">
                  <c:v>7.6588514851485173E-8</c:v>
                </c:pt>
                <c:pt idx="14">
                  <c:v>6.8748514851485137E-8</c:v>
                </c:pt>
                <c:pt idx="15">
                  <c:v>3.7881848184818558E-8</c:v>
                </c:pt>
                <c:pt idx="16">
                  <c:v>4.4285148514850542E-9</c:v>
                </c:pt>
                <c:pt idx="17">
                  <c:v>-2.0718151815181639E-8</c:v>
                </c:pt>
                <c:pt idx="18">
                  <c:v>-1.4871485148515252E-8</c:v>
                </c:pt>
                <c:pt idx="19">
                  <c:v>2.5218481848187246E-9</c:v>
                </c:pt>
                <c:pt idx="20">
                  <c:v>2.7861848184818724E-8</c:v>
                </c:pt>
                <c:pt idx="21">
                  <c:v>3.7495181518151945E-8</c:v>
                </c:pt>
                <c:pt idx="22">
                  <c:v>6.9101848184818801E-8</c:v>
                </c:pt>
                <c:pt idx="23">
                  <c:v>4.8808514851485238E-8</c:v>
                </c:pt>
                <c:pt idx="24">
                  <c:v>1.2775181518151953E-8</c:v>
                </c:pt>
                <c:pt idx="25">
                  <c:v>2.1085148514853886E-9</c:v>
                </c:pt>
                <c:pt idx="26">
                  <c:v>-2.3864818481847977E-8</c:v>
                </c:pt>
                <c:pt idx="27">
                  <c:v>4.2951815181514286E-9</c:v>
                </c:pt>
                <c:pt idx="28">
                  <c:v>3.172851485148483E-8</c:v>
                </c:pt>
                <c:pt idx="29">
                  <c:v>4.3855181518151434E-8</c:v>
                </c:pt>
                <c:pt idx="30">
                  <c:v>5.5695181518152101E-8</c:v>
                </c:pt>
                <c:pt idx="31">
                  <c:v>3.9681848184818892E-8</c:v>
                </c:pt>
                <c:pt idx="32">
                  <c:v>2.4108514851484838E-8</c:v>
                </c:pt>
                <c:pt idx="33">
                  <c:v>-6.5514851485150786E-9</c:v>
                </c:pt>
                <c:pt idx="34">
                  <c:v>-4.3884818481848053E-8</c:v>
                </c:pt>
                <c:pt idx="35">
                  <c:v>-3.2351485148514729E-8</c:v>
                </c:pt>
                <c:pt idx="36">
                  <c:v>-2.2514851485151365E-9</c:v>
                </c:pt>
                <c:pt idx="37">
                  <c:v>2.360184818481887E-8</c:v>
                </c:pt>
                <c:pt idx="38">
                  <c:v>3.6895181518151536E-8</c:v>
                </c:pt>
                <c:pt idx="39">
                  <c:v>4.6795181518152008E-8</c:v>
                </c:pt>
                <c:pt idx="40">
                  <c:v>1.8888514851484686E-8</c:v>
                </c:pt>
                <c:pt idx="41">
                  <c:v>-1.9704818481847889E-8</c:v>
                </c:pt>
                <c:pt idx="42">
                  <c:v>-4.1344818481848356E-8</c:v>
                </c:pt>
                <c:pt idx="43">
                  <c:v>-2.8118151815181599E-8</c:v>
                </c:pt>
                <c:pt idx="44">
                  <c:v>-7.7448184818478665E-9</c:v>
                </c:pt>
                <c:pt idx="45">
                  <c:v>2.3008514851484686E-8</c:v>
                </c:pt>
                <c:pt idx="46">
                  <c:v>4.9788514851485132E-8</c:v>
                </c:pt>
                <c:pt idx="47">
                  <c:v>3.9948514851485237E-8</c:v>
                </c:pt>
                <c:pt idx="48">
                  <c:v>3.2275181518151796E-8</c:v>
                </c:pt>
                <c:pt idx="49">
                  <c:v>1.3201848184818653E-8</c:v>
                </c:pt>
                <c:pt idx="50">
                  <c:v>-3.6458151815181365E-8</c:v>
                </c:pt>
                <c:pt idx="51">
                  <c:v>-5.2218151815181593E-8</c:v>
                </c:pt>
                <c:pt idx="52">
                  <c:v>-2.7918151815181161E-8</c:v>
                </c:pt>
                <c:pt idx="53">
                  <c:v>-6.6381518151814832E-9</c:v>
                </c:pt>
                <c:pt idx="54">
                  <c:v>2.9321848184818762E-8</c:v>
                </c:pt>
                <c:pt idx="55">
                  <c:v>3.5388514851485181E-8</c:v>
                </c:pt>
                <c:pt idx="56">
                  <c:v>2.7508514851485067E-8</c:v>
                </c:pt>
                <c:pt idx="57">
                  <c:v>-1.6698151815181405E-8</c:v>
                </c:pt>
                <c:pt idx="58">
                  <c:v>-5.3338151815181335E-8</c:v>
                </c:pt>
                <c:pt idx="59">
                  <c:v>-4.7764818481848429E-8</c:v>
                </c:pt>
                <c:pt idx="60">
                  <c:v>-3.3011485148514822E-8</c:v>
                </c:pt>
                <c:pt idx="61">
                  <c:v>-9.5848184818482869E-9</c:v>
                </c:pt>
                <c:pt idx="62">
                  <c:v>9.2184818481883034E-10</c:v>
                </c:pt>
                <c:pt idx="63">
                  <c:v>4.2885148514851991E-9</c:v>
                </c:pt>
                <c:pt idx="64">
                  <c:v>1.5015181518151445E-8</c:v>
                </c:pt>
                <c:pt idx="65">
                  <c:v>3.5085148514848444E-9</c:v>
                </c:pt>
                <c:pt idx="66">
                  <c:v>-4.2658151815181407E-8</c:v>
                </c:pt>
                <c:pt idx="67">
                  <c:v>-7.2418151815181609E-8</c:v>
                </c:pt>
                <c:pt idx="68">
                  <c:v>-4.7484818481847814E-8</c:v>
                </c:pt>
                <c:pt idx="69">
                  <c:v>-3.0944818481848144E-8</c:v>
                </c:pt>
                <c:pt idx="70">
                  <c:v>-2.6938151815181274E-8</c:v>
                </c:pt>
                <c:pt idx="71">
                  <c:v>-2.5314851485148473E-9</c:v>
                </c:pt>
                <c:pt idx="72">
                  <c:v>-6.5148514851524233E-10</c:v>
                </c:pt>
                <c:pt idx="73">
                  <c:v>-1.2704818481847901E-8</c:v>
                </c:pt>
                <c:pt idx="74">
                  <c:v>-1.7504818481848488E-8</c:v>
                </c:pt>
                <c:pt idx="75">
                  <c:v>-3.3031485148515315E-8</c:v>
                </c:pt>
                <c:pt idx="76">
                  <c:v>-3.0471485148515125E-8</c:v>
                </c:pt>
                <c:pt idx="77">
                  <c:v>-3.490481848184779E-8</c:v>
                </c:pt>
                <c:pt idx="78">
                  <c:v>-1.0024818481848347E-8</c:v>
                </c:pt>
                <c:pt idx="79">
                  <c:v>-6.5848184818480334E-9</c:v>
                </c:pt>
                <c:pt idx="80">
                  <c:v>-1.868481848184791E-8</c:v>
                </c:pt>
                <c:pt idx="81">
                  <c:v>-3.3504818481848333E-8</c:v>
                </c:pt>
                <c:pt idx="82">
                  <c:v>-4.4524818481848554E-8</c:v>
                </c:pt>
                <c:pt idx="83">
                  <c:v>-5.7744818481848179E-8</c:v>
                </c:pt>
                <c:pt idx="84">
                  <c:v>-3.6031485148514667E-8</c:v>
                </c:pt>
                <c:pt idx="85">
                  <c:v>-1.9244818481848237E-8</c:v>
                </c:pt>
                <c:pt idx="86">
                  <c:v>3.2851485148555127E-10</c:v>
                </c:pt>
                <c:pt idx="87">
                  <c:v>-2.1781518151811909E-9</c:v>
                </c:pt>
                <c:pt idx="88">
                  <c:v>2.2218481848185185E-9</c:v>
                </c:pt>
                <c:pt idx="89">
                  <c:v>-6.5181518151812206E-9</c:v>
                </c:pt>
                <c:pt idx="90">
                  <c:v>-1.9258151815181598E-8</c:v>
                </c:pt>
                <c:pt idx="91">
                  <c:v>-4.3911485148514781E-8</c:v>
                </c:pt>
                <c:pt idx="92">
                  <c:v>-6.0044818481848252E-8</c:v>
                </c:pt>
                <c:pt idx="93">
                  <c:v>-3.969815181518124E-8</c:v>
                </c:pt>
                <c:pt idx="94">
                  <c:v>-1.5744818481848243E-8</c:v>
                </c:pt>
                <c:pt idx="95">
                  <c:v>1.0301848184818165E-8</c:v>
                </c:pt>
                <c:pt idx="96">
                  <c:v>1.8768514851485328E-8</c:v>
                </c:pt>
                <c:pt idx="97">
                  <c:v>1.2668514851485053E-8</c:v>
                </c:pt>
                <c:pt idx="98">
                  <c:v>-7.7815181518173496E-10</c:v>
                </c:pt>
                <c:pt idx="99">
                  <c:v>-3.9904818481847908E-8</c:v>
                </c:pt>
                <c:pt idx="100">
                  <c:v>-5.4404818481848534E-8</c:v>
                </c:pt>
                <c:pt idx="101">
                  <c:v>-3.1584818481848638E-8</c:v>
                </c:pt>
                <c:pt idx="102">
                  <c:v>-8.5148514851477739E-10</c:v>
                </c:pt>
                <c:pt idx="103">
                  <c:v>2.0868514851484963E-8</c:v>
                </c:pt>
                <c:pt idx="104">
                  <c:v>1.1068514851485158E-8</c:v>
                </c:pt>
                <c:pt idx="105">
                  <c:v>5.0218481848183338E-9</c:v>
                </c:pt>
                <c:pt idx="106">
                  <c:v>5.5618481848181628E-9</c:v>
                </c:pt>
                <c:pt idx="107">
                  <c:v>-7.5114851485144731E-9</c:v>
                </c:pt>
                <c:pt idx="108">
                  <c:v>-3.2104818481847977E-8</c:v>
                </c:pt>
                <c:pt idx="109">
                  <c:v>-6.1211485148515214E-8</c:v>
                </c:pt>
                <c:pt idx="110">
                  <c:v>-3.2971485148514737E-8</c:v>
                </c:pt>
                <c:pt idx="111">
                  <c:v>1.9668514851485041E-8</c:v>
                </c:pt>
                <c:pt idx="112">
                  <c:v>4.1341848184818465E-8</c:v>
                </c:pt>
                <c:pt idx="113">
                  <c:v>4.4161848184818777E-8</c:v>
                </c:pt>
                <c:pt idx="114">
                  <c:v>3.1508514851484805E-8</c:v>
                </c:pt>
                <c:pt idx="115">
                  <c:v>2.7351815181516221E-9</c:v>
                </c:pt>
                <c:pt idx="116">
                  <c:v>-5.7444818481847971E-8</c:v>
                </c:pt>
                <c:pt idx="117">
                  <c:v>-4.9191485148514614E-8</c:v>
                </c:pt>
                <c:pt idx="118">
                  <c:v>-2.4278151815181311E-8</c:v>
                </c:pt>
                <c:pt idx="119">
                  <c:v>1.1055181518151796E-8</c:v>
                </c:pt>
                <c:pt idx="120">
                  <c:v>7.3295181518151842E-8</c:v>
                </c:pt>
                <c:pt idx="121">
                  <c:v>4.7761848184818538E-8</c:v>
                </c:pt>
                <c:pt idx="122">
                  <c:v>2.0681848184818791E-8</c:v>
                </c:pt>
                <c:pt idx="123">
                  <c:v>-4.2781518151817296E-9</c:v>
                </c:pt>
                <c:pt idx="124">
                  <c:v>-4.2491485148514825E-8</c:v>
                </c:pt>
                <c:pt idx="125">
                  <c:v>-4.3891485148515188E-8</c:v>
                </c:pt>
                <c:pt idx="126">
                  <c:v>-1.2578151815181407E-8</c:v>
                </c:pt>
                <c:pt idx="127">
                  <c:v>-1.160481848184865E-8</c:v>
                </c:pt>
                <c:pt idx="128">
                  <c:v>1.1008514851485479E-8</c:v>
                </c:pt>
                <c:pt idx="129">
                  <c:v>3.259518151815159E-8</c:v>
                </c:pt>
                <c:pt idx="130">
                  <c:v>2.3621848184818459E-8</c:v>
                </c:pt>
                <c:pt idx="131">
                  <c:v>1.1728514851485249E-8</c:v>
                </c:pt>
                <c:pt idx="132">
                  <c:v>-2.761815181518186E-8</c:v>
                </c:pt>
                <c:pt idx="133">
                  <c:v>-3.9198151815181501E-8</c:v>
                </c:pt>
                <c:pt idx="134">
                  <c:v>-4.2464818481848104E-8</c:v>
                </c:pt>
                <c:pt idx="135">
                  <c:v>-1.4318151815181156E-8</c:v>
                </c:pt>
                <c:pt idx="136">
                  <c:v>3.3975181518151454E-8</c:v>
                </c:pt>
                <c:pt idx="137">
                  <c:v>6.8301848184818847E-8</c:v>
                </c:pt>
                <c:pt idx="138">
                  <c:v>5.4315181518152237E-8</c:v>
                </c:pt>
                <c:pt idx="139">
                  <c:v>3.1555181518152026E-8</c:v>
                </c:pt>
                <c:pt idx="140">
                  <c:v>1.0361848184818749E-8</c:v>
                </c:pt>
                <c:pt idx="141">
                  <c:v>-1.4991485148514612E-8</c:v>
                </c:pt>
                <c:pt idx="142">
                  <c:v>-2.8631485148514703E-8</c:v>
                </c:pt>
                <c:pt idx="143">
                  <c:v>-1.9824818481848154E-8</c:v>
                </c:pt>
                <c:pt idx="144">
                  <c:v>-9.664818481848462E-9</c:v>
                </c:pt>
                <c:pt idx="145">
                  <c:v>3.5455181518151994E-8</c:v>
                </c:pt>
                <c:pt idx="146">
                  <c:v>5.5328514851485081E-8</c:v>
                </c:pt>
                <c:pt idx="147">
                  <c:v>2.7661848184818285E-8</c:v>
                </c:pt>
                <c:pt idx="148">
                  <c:v>-1.1084818481848413E-8</c:v>
                </c:pt>
                <c:pt idx="149">
                  <c:v>-4.0504818481848323E-8</c:v>
                </c:pt>
                <c:pt idx="150">
                  <c:v>-5.1598151815181585E-8</c:v>
                </c:pt>
                <c:pt idx="151">
                  <c:v>-4.0371485148514698E-8</c:v>
                </c:pt>
                <c:pt idx="152">
                  <c:v>-2.2711485148515276E-8</c:v>
                </c:pt>
                <c:pt idx="153">
                  <c:v>2.118851485148476E-8</c:v>
                </c:pt>
                <c:pt idx="154">
                  <c:v>3.9721848184818077E-8</c:v>
                </c:pt>
                <c:pt idx="155">
                  <c:v>2.643518151815164E-8</c:v>
                </c:pt>
                <c:pt idx="156">
                  <c:v>3.6285148514851075E-9</c:v>
                </c:pt>
                <c:pt idx="157">
                  <c:v>-2.6998151815181855E-8</c:v>
                </c:pt>
                <c:pt idx="158">
                  <c:v>-3.7964818481848626E-8</c:v>
                </c:pt>
                <c:pt idx="159">
                  <c:v>-1.8144818481848082E-8</c:v>
                </c:pt>
                <c:pt idx="160">
                  <c:v>-3.1238151815181216E-8</c:v>
                </c:pt>
                <c:pt idx="161">
                  <c:v>2.0351815181514426E-9</c:v>
                </c:pt>
                <c:pt idx="162">
                  <c:v>3.060184818481886E-8</c:v>
                </c:pt>
                <c:pt idx="163">
                  <c:v>2.469518151815189E-8</c:v>
                </c:pt>
                <c:pt idx="164">
                  <c:v>2.7535181518151792E-8</c:v>
                </c:pt>
                <c:pt idx="165">
                  <c:v>-1.2314851485151589E-9</c:v>
                </c:pt>
                <c:pt idx="166">
                  <c:v>-4.4184818481848261E-8</c:v>
                </c:pt>
                <c:pt idx="167">
                  <c:v>-5.685148514851469E-8</c:v>
                </c:pt>
                <c:pt idx="168">
                  <c:v>-3.8964818481848106E-8</c:v>
                </c:pt>
                <c:pt idx="169">
                  <c:v>-1.2211485148515293E-8</c:v>
                </c:pt>
                <c:pt idx="170">
                  <c:v>1.8268514851484681E-8</c:v>
                </c:pt>
                <c:pt idx="171">
                  <c:v>3.7881848184818558E-8</c:v>
                </c:pt>
                <c:pt idx="172">
                  <c:v>8.0085148514852251E-9</c:v>
                </c:pt>
                <c:pt idx="173">
                  <c:v>-1.3064818481847786E-8</c:v>
                </c:pt>
                <c:pt idx="174">
                  <c:v>-1.2011485148514854E-8</c:v>
                </c:pt>
                <c:pt idx="175">
                  <c:v>-3.2678151815181658E-8</c:v>
                </c:pt>
                <c:pt idx="176">
                  <c:v>-3.669148514851476E-8</c:v>
                </c:pt>
                <c:pt idx="177">
                  <c:v>-2.4398151815181577E-8</c:v>
                </c:pt>
                <c:pt idx="178">
                  <c:v>8.90184818481871E-9</c:v>
                </c:pt>
                <c:pt idx="179">
                  <c:v>1.9788514851485306E-8</c:v>
                </c:pt>
                <c:pt idx="180">
                  <c:v>-8.9148514851486503E-10</c:v>
                </c:pt>
                <c:pt idx="181">
                  <c:v>-1.3618151815181881E-8</c:v>
                </c:pt>
                <c:pt idx="182">
                  <c:v>-2.731148514851452E-8</c:v>
                </c:pt>
                <c:pt idx="183">
                  <c:v>-4.1658151815181928E-8</c:v>
                </c:pt>
                <c:pt idx="184">
                  <c:v>-7.2884818481848399E-8</c:v>
                </c:pt>
                <c:pt idx="185">
                  <c:v>-3.6931485148515284E-8</c:v>
                </c:pt>
                <c:pt idx="186">
                  <c:v>1.5615181518151854E-8</c:v>
                </c:pt>
                <c:pt idx="187">
                  <c:v>2.8035181518151531E-8</c:v>
                </c:pt>
                <c:pt idx="188">
                  <c:v>1.270851485148514E-8</c:v>
                </c:pt>
                <c:pt idx="189">
                  <c:v>8.4851485148488453E-10</c:v>
                </c:pt>
                <c:pt idx="190">
                  <c:v>-1.2591485148514771E-8</c:v>
                </c:pt>
                <c:pt idx="191">
                  <c:v>-3.5204818481847998E-8</c:v>
                </c:pt>
                <c:pt idx="192">
                  <c:v>-2.3518151815181452E-8</c:v>
                </c:pt>
                <c:pt idx="193">
                  <c:v>-1.4791485148515077E-8</c:v>
                </c:pt>
                <c:pt idx="194">
                  <c:v>-8.738151815181119E-9</c:v>
                </c:pt>
                <c:pt idx="195">
                  <c:v>3.6248514851484807E-8</c:v>
                </c:pt>
                <c:pt idx="196">
                  <c:v>3.7155181518151652E-8</c:v>
                </c:pt>
                <c:pt idx="197">
                  <c:v>3.3128514851485193E-8</c:v>
                </c:pt>
                <c:pt idx="198">
                  <c:v>-3.3981518151816073E-9</c:v>
                </c:pt>
                <c:pt idx="199">
                  <c:v>-2.0571485148514649E-8</c:v>
                </c:pt>
                <c:pt idx="200">
                  <c:v>1.9681848184818405E-8</c:v>
                </c:pt>
                <c:pt idx="201">
                  <c:v>5.1518151815172378E-10</c:v>
                </c:pt>
                <c:pt idx="202">
                  <c:v>2.0928514851485547E-8</c:v>
                </c:pt>
                <c:pt idx="203">
                  <c:v>6.900851485148526E-8</c:v>
                </c:pt>
                <c:pt idx="204">
                  <c:v>6.9015181518151489E-8</c:v>
                </c:pt>
                <c:pt idx="205">
                  <c:v>4.8935181518151735E-8</c:v>
                </c:pt>
                <c:pt idx="206">
                  <c:v>4.7041848184818767E-8</c:v>
                </c:pt>
                <c:pt idx="207">
                  <c:v>2.9288514851484905E-8</c:v>
                </c:pt>
                <c:pt idx="208">
                  <c:v>1.9741848184818083E-8</c:v>
                </c:pt>
                <c:pt idx="209">
                  <c:v>6.6648514851485509E-8</c:v>
                </c:pt>
                <c:pt idx="210">
                  <c:v>9.7441848184818153E-8</c:v>
                </c:pt>
                <c:pt idx="211">
                  <c:v>1.466151815181518E-7</c:v>
                </c:pt>
                <c:pt idx="212">
                  <c:v>1.8886184818481848E-7</c:v>
                </c:pt>
                <c:pt idx="213">
                  <c:v>1.8527518151815207E-7</c:v>
                </c:pt>
                <c:pt idx="214">
                  <c:v>2.4410184818481851E-7</c:v>
                </c:pt>
                <c:pt idx="215">
                  <c:v>1.445885148514852E-7</c:v>
                </c:pt>
                <c:pt idx="216">
                  <c:v>8.6535181518151966E-8</c:v>
                </c:pt>
                <c:pt idx="217">
                  <c:v>1.013818481848182E-7</c:v>
                </c:pt>
                <c:pt idx="218">
                  <c:v>1.0982184818481864E-7</c:v>
                </c:pt>
                <c:pt idx="219">
                  <c:v>1.5454184818481821E-7</c:v>
                </c:pt>
                <c:pt idx="220">
                  <c:v>1.9369518151815203E-7</c:v>
                </c:pt>
                <c:pt idx="221">
                  <c:v>2.1825518151815167E-7</c:v>
                </c:pt>
                <c:pt idx="222">
                  <c:v>2.6090851485148546E-7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5486-41F0-89D1-53658C683729}"/>
            </c:ext>
          </c:extLst>
        </c:ser>
        <c:ser>
          <c:idx val="6"/>
          <c:order val="2"/>
          <c:tx>
            <c:strRef>
              <c:f>Sheet1!$I$3</c:f>
              <c:strCache>
                <c:ptCount val="1"/>
                <c:pt idx="0">
                  <c:v>10 T</c:v>
                </c:pt>
              </c:strCache>
            </c:strRef>
          </c:tx>
          <c:spPr>
            <a:ln>
              <a:noFill/>
            </a:ln>
          </c:spPr>
          <c:marker>
            <c:symbol val="triangle"/>
            <c:size val="3"/>
            <c:spPr>
              <a:noFill/>
              <a:ln>
                <a:solidFill>
                  <a:srgbClr val="FFC000"/>
                </a:solidFill>
              </a:ln>
            </c:spPr>
          </c:marker>
          <c:xVal>
            <c:numRef>
              <c:f>Sheet1!$I$5:$I$481</c:f>
              <c:numCache>
                <c:formatCode>0.00E+00</c:formatCode>
                <c:ptCount val="477"/>
                <c:pt idx="0">
                  <c:v>7274.03</c:v>
                </c:pt>
                <c:pt idx="1">
                  <c:v>7305.84</c:v>
                </c:pt>
                <c:pt idx="2">
                  <c:v>7339.02</c:v>
                </c:pt>
                <c:pt idx="3">
                  <c:v>7370.41</c:v>
                </c:pt>
                <c:pt idx="4">
                  <c:v>7401.04</c:v>
                </c:pt>
                <c:pt idx="5">
                  <c:v>7432.44</c:v>
                </c:pt>
                <c:pt idx="6">
                  <c:v>7470.75</c:v>
                </c:pt>
                <c:pt idx="7">
                  <c:v>7502.17</c:v>
                </c:pt>
                <c:pt idx="8">
                  <c:v>7533.75</c:v>
                </c:pt>
                <c:pt idx="9">
                  <c:v>7564.4</c:v>
                </c:pt>
                <c:pt idx="10">
                  <c:v>7595.58</c:v>
                </c:pt>
                <c:pt idx="11">
                  <c:v>7628.6</c:v>
                </c:pt>
                <c:pt idx="12">
                  <c:v>7660.34</c:v>
                </c:pt>
                <c:pt idx="13">
                  <c:v>7692.72</c:v>
                </c:pt>
                <c:pt idx="14">
                  <c:v>7725.02</c:v>
                </c:pt>
                <c:pt idx="15">
                  <c:v>7756.74</c:v>
                </c:pt>
                <c:pt idx="16">
                  <c:v>7788.01</c:v>
                </c:pt>
                <c:pt idx="17">
                  <c:v>7818.96</c:v>
                </c:pt>
                <c:pt idx="18">
                  <c:v>7849.8</c:v>
                </c:pt>
                <c:pt idx="19">
                  <c:v>7881.52</c:v>
                </c:pt>
                <c:pt idx="20">
                  <c:v>7912.01</c:v>
                </c:pt>
                <c:pt idx="21">
                  <c:v>7942.75</c:v>
                </c:pt>
                <c:pt idx="22">
                  <c:v>7974.14</c:v>
                </c:pt>
                <c:pt idx="23">
                  <c:v>8005.06</c:v>
                </c:pt>
                <c:pt idx="24">
                  <c:v>8034.93</c:v>
                </c:pt>
                <c:pt idx="25">
                  <c:v>8065.78</c:v>
                </c:pt>
                <c:pt idx="26">
                  <c:v>8095.37</c:v>
                </c:pt>
                <c:pt idx="27">
                  <c:v>8125.88</c:v>
                </c:pt>
                <c:pt idx="28">
                  <c:v>8155.86</c:v>
                </c:pt>
                <c:pt idx="29">
                  <c:v>8186.14</c:v>
                </c:pt>
                <c:pt idx="30">
                  <c:v>8217.14</c:v>
                </c:pt>
                <c:pt idx="31">
                  <c:v>8248.7999999999993</c:v>
                </c:pt>
                <c:pt idx="32">
                  <c:v>8279.5</c:v>
                </c:pt>
                <c:pt idx="33">
                  <c:v>8309.91</c:v>
                </c:pt>
                <c:pt idx="34">
                  <c:v>8339.8799999999992</c:v>
                </c:pt>
                <c:pt idx="35">
                  <c:v>8369.67</c:v>
                </c:pt>
                <c:pt idx="36">
                  <c:v>8399.33</c:v>
                </c:pt>
                <c:pt idx="37">
                  <c:v>8429.0499999999993</c:v>
                </c:pt>
                <c:pt idx="38">
                  <c:v>8458.4699999999993</c:v>
                </c:pt>
                <c:pt idx="39">
                  <c:v>8488.5400000000009</c:v>
                </c:pt>
                <c:pt idx="40">
                  <c:v>8518.68</c:v>
                </c:pt>
                <c:pt idx="41">
                  <c:v>8548.41</c:v>
                </c:pt>
                <c:pt idx="42">
                  <c:v>8578.32</c:v>
                </c:pt>
                <c:pt idx="43">
                  <c:v>8607.85</c:v>
                </c:pt>
                <c:pt idx="44">
                  <c:v>8637.2000000000007</c:v>
                </c:pt>
                <c:pt idx="45">
                  <c:v>8667.23</c:v>
                </c:pt>
                <c:pt idx="46">
                  <c:v>8696.69</c:v>
                </c:pt>
                <c:pt idx="47">
                  <c:v>8726.49</c:v>
                </c:pt>
                <c:pt idx="48">
                  <c:v>8755.5</c:v>
                </c:pt>
                <c:pt idx="49">
                  <c:v>8785.24</c:v>
                </c:pt>
                <c:pt idx="50">
                  <c:v>8814.68</c:v>
                </c:pt>
                <c:pt idx="51">
                  <c:v>8843.6200000000008</c:v>
                </c:pt>
                <c:pt idx="52">
                  <c:v>8873.7800000000007</c:v>
                </c:pt>
                <c:pt idx="53">
                  <c:v>8902.8799999999992</c:v>
                </c:pt>
                <c:pt idx="54">
                  <c:v>8932.27</c:v>
                </c:pt>
                <c:pt idx="55">
                  <c:v>8962.0499999999993</c:v>
                </c:pt>
                <c:pt idx="56">
                  <c:v>8991.9500000000007</c:v>
                </c:pt>
                <c:pt idx="57">
                  <c:v>9021.4599999999991</c:v>
                </c:pt>
                <c:pt idx="58">
                  <c:v>9049.65</c:v>
                </c:pt>
                <c:pt idx="59">
                  <c:v>9078.6200000000008</c:v>
                </c:pt>
                <c:pt idx="60">
                  <c:v>9107.2800000000007</c:v>
                </c:pt>
                <c:pt idx="61">
                  <c:v>9136.07</c:v>
                </c:pt>
                <c:pt idx="62">
                  <c:v>9165.42</c:v>
                </c:pt>
                <c:pt idx="63">
                  <c:v>9195.08</c:v>
                </c:pt>
                <c:pt idx="64">
                  <c:v>9224.2800000000007</c:v>
                </c:pt>
                <c:pt idx="65">
                  <c:v>9253.25</c:v>
                </c:pt>
                <c:pt idx="66">
                  <c:v>9281.66</c:v>
                </c:pt>
                <c:pt idx="67">
                  <c:v>9310.26</c:v>
                </c:pt>
                <c:pt idx="68">
                  <c:v>9338.98</c:v>
                </c:pt>
                <c:pt idx="69">
                  <c:v>9367.41</c:v>
                </c:pt>
                <c:pt idx="70">
                  <c:v>9396.1200000000008</c:v>
                </c:pt>
                <c:pt idx="71">
                  <c:v>9425.0400000000009</c:v>
                </c:pt>
                <c:pt idx="72">
                  <c:v>9453.84</c:v>
                </c:pt>
                <c:pt idx="73">
                  <c:v>9482.9699999999993</c:v>
                </c:pt>
                <c:pt idx="74">
                  <c:v>9511.24</c:v>
                </c:pt>
                <c:pt idx="75">
                  <c:v>9539.61</c:v>
                </c:pt>
                <c:pt idx="76">
                  <c:v>9568.19</c:v>
                </c:pt>
                <c:pt idx="77">
                  <c:v>9598.8799999999992</c:v>
                </c:pt>
                <c:pt idx="78">
                  <c:v>9627.98</c:v>
                </c:pt>
                <c:pt idx="79">
                  <c:v>9657.07</c:v>
                </c:pt>
                <c:pt idx="80">
                  <c:v>9685.7099999999991</c:v>
                </c:pt>
                <c:pt idx="81">
                  <c:v>9714.06</c:v>
                </c:pt>
                <c:pt idx="82">
                  <c:v>9742.39</c:v>
                </c:pt>
                <c:pt idx="83">
                  <c:v>9770.31</c:v>
                </c:pt>
                <c:pt idx="84">
                  <c:v>9799.5499999999993</c:v>
                </c:pt>
                <c:pt idx="85">
                  <c:v>9829.07</c:v>
                </c:pt>
                <c:pt idx="86">
                  <c:v>9857.75</c:v>
                </c:pt>
                <c:pt idx="87">
                  <c:v>9886.15</c:v>
                </c:pt>
                <c:pt idx="88">
                  <c:v>9913.8799999999992</c:v>
                </c:pt>
                <c:pt idx="89">
                  <c:v>9941.7099999999991</c:v>
                </c:pt>
                <c:pt idx="90">
                  <c:v>9969.83</c:v>
                </c:pt>
                <c:pt idx="91">
                  <c:v>9997.67</c:v>
                </c:pt>
                <c:pt idx="92">
                  <c:v>10024.9</c:v>
                </c:pt>
                <c:pt idx="93">
                  <c:v>10052.200000000001</c:v>
                </c:pt>
                <c:pt idx="94">
                  <c:v>10079.6</c:v>
                </c:pt>
                <c:pt idx="95">
                  <c:v>10107.700000000001</c:v>
                </c:pt>
                <c:pt idx="96">
                  <c:v>10136</c:v>
                </c:pt>
                <c:pt idx="97">
                  <c:v>10164.700000000001</c:v>
                </c:pt>
                <c:pt idx="98">
                  <c:v>10192.6</c:v>
                </c:pt>
                <c:pt idx="99">
                  <c:v>10219.9</c:v>
                </c:pt>
                <c:pt idx="100">
                  <c:v>10247.4</c:v>
                </c:pt>
                <c:pt idx="101">
                  <c:v>10275.299999999999</c:v>
                </c:pt>
                <c:pt idx="102">
                  <c:v>10303.299999999999</c:v>
                </c:pt>
                <c:pt idx="103">
                  <c:v>10331.200000000001</c:v>
                </c:pt>
                <c:pt idx="104">
                  <c:v>10358.6</c:v>
                </c:pt>
                <c:pt idx="105">
                  <c:v>10386.4</c:v>
                </c:pt>
                <c:pt idx="106">
                  <c:v>10413.4</c:v>
                </c:pt>
                <c:pt idx="107">
                  <c:v>10439.799999999999</c:v>
                </c:pt>
                <c:pt idx="108">
                  <c:v>10465.9</c:v>
                </c:pt>
                <c:pt idx="109">
                  <c:v>10492.6</c:v>
                </c:pt>
                <c:pt idx="110">
                  <c:v>10519.2</c:v>
                </c:pt>
                <c:pt idx="111">
                  <c:v>10545.9</c:v>
                </c:pt>
                <c:pt idx="112">
                  <c:v>10573.1</c:v>
                </c:pt>
                <c:pt idx="113">
                  <c:v>10600.2</c:v>
                </c:pt>
                <c:pt idx="114">
                  <c:v>10627.6</c:v>
                </c:pt>
                <c:pt idx="115">
                  <c:v>10654.2</c:v>
                </c:pt>
                <c:pt idx="116">
                  <c:v>10680.6</c:v>
                </c:pt>
                <c:pt idx="117">
                  <c:v>10707.7</c:v>
                </c:pt>
                <c:pt idx="118">
                  <c:v>10733.8</c:v>
                </c:pt>
                <c:pt idx="119">
                  <c:v>10760</c:v>
                </c:pt>
                <c:pt idx="120">
                  <c:v>10787</c:v>
                </c:pt>
                <c:pt idx="121">
                  <c:v>10814.8</c:v>
                </c:pt>
                <c:pt idx="122">
                  <c:v>10843.5</c:v>
                </c:pt>
                <c:pt idx="123">
                  <c:v>10871.3</c:v>
                </c:pt>
                <c:pt idx="124">
                  <c:v>10898.4</c:v>
                </c:pt>
                <c:pt idx="125">
                  <c:v>10925.2</c:v>
                </c:pt>
                <c:pt idx="126">
                  <c:v>10952</c:v>
                </c:pt>
                <c:pt idx="127">
                  <c:v>10978.9</c:v>
                </c:pt>
                <c:pt idx="128">
                  <c:v>11006.3</c:v>
                </c:pt>
                <c:pt idx="129">
                  <c:v>11032.9</c:v>
                </c:pt>
                <c:pt idx="130">
                  <c:v>11059.6</c:v>
                </c:pt>
                <c:pt idx="131">
                  <c:v>11086.4</c:v>
                </c:pt>
                <c:pt idx="132">
                  <c:v>11111.9</c:v>
                </c:pt>
                <c:pt idx="133">
                  <c:v>11137.6</c:v>
                </c:pt>
                <c:pt idx="134">
                  <c:v>11164.6</c:v>
                </c:pt>
                <c:pt idx="135">
                  <c:v>11190.7</c:v>
                </c:pt>
                <c:pt idx="136">
                  <c:v>11217</c:v>
                </c:pt>
                <c:pt idx="137">
                  <c:v>11243.2</c:v>
                </c:pt>
                <c:pt idx="138">
                  <c:v>11270.4</c:v>
                </c:pt>
                <c:pt idx="139">
                  <c:v>11297.3</c:v>
                </c:pt>
                <c:pt idx="140">
                  <c:v>11322.6</c:v>
                </c:pt>
                <c:pt idx="141">
                  <c:v>11347.9</c:v>
                </c:pt>
                <c:pt idx="142">
                  <c:v>11373.7</c:v>
                </c:pt>
                <c:pt idx="143">
                  <c:v>11399.9</c:v>
                </c:pt>
                <c:pt idx="144">
                  <c:v>11425.9</c:v>
                </c:pt>
                <c:pt idx="145">
                  <c:v>11451.8</c:v>
                </c:pt>
                <c:pt idx="146">
                  <c:v>11477.9</c:v>
                </c:pt>
                <c:pt idx="147">
                  <c:v>11507.5</c:v>
                </c:pt>
                <c:pt idx="148">
                  <c:v>11533.2</c:v>
                </c:pt>
                <c:pt idx="149">
                  <c:v>11559</c:v>
                </c:pt>
                <c:pt idx="150">
                  <c:v>11584.1</c:v>
                </c:pt>
                <c:pt idx="151">
                  <c:v>11610</c:v>
                </c:pt>
                <c:pt idx="152">
                  <c:v>11635.5</c:v>
                </c:pt>
                <c:pt idx="153">
                  <c:v>11660.9</c:v>
                </c:pt>
                <c:pt idx="154">
                  <c:v>11687.1</c:v>
                </c:pt>
                <c:pt idx="155">
                  <c:v>11712.3</c:v>
                </c:pt>
                <c:pt idx="156">
                  <c:v>11736.7</c:v>
                </c:pt>
                <c:pt idx="157">
                  <c:v>11761.2</c:v>
                </c:pt>
                <c:pt idx="158">
                  <c:v>11786</c:v>
                </c:pt>
                <c:pt idx="159">
                  <c:v>11811</c:v>
                </c:pt>
                <c:pt idx="160">
                  <c:v>11837</c:v>
                </c:pt>
                <c:pt idx="161">
                  <c:v>11862.4</c:v>
                </c:pt>
                <c:pt idx="162">
                  <c:v>11887.1</c:v>
                </c:pt>
                <c:pt idx="163">
                  <c:v>11912.2</c:v>
                </c:pt>
                <c:pt idx="164">
                  <c:v>11936.5</c:v>
                </c:pt>
                <c:pt idx="165">
                  <c:v>11960.3</c:v>
                </c:pt>
                <c:pt idx="166">
                  <c:v>11986.2</c:v>
                </c:pt>
                <c:pt idx="167">
                  <c:v>12011.1</c:v>
                </c:pt>
                <c:pt idx="168">
                  <c:v>12036.1</c:v>
                </c:pt>
                <c:pt idx="169">
                  <c:v>12061</c:v>
                </c:pt>
                <c:pt idx="170">
                  <c:v>12085.2</c:v>
                </c:pt>
                <c:pt idx="171">
                  <c:v>12109.8</c:v>
                </c:pt>
                <c:pt idx="172">
                  <c:v>12134.4</c:v>
                </c:pt>
                <c:pt idx="173">
                  <c:v>12158.7</c:v>
                </c:pt>
                <c:pt idx="174">
                  <c:v>12182.4</c:v>
                </c:pt>
                <c:pt idx="175">
                  <c:v>12206.9</c:v>
                </c:pt>
                <c:pt idx="176">
                  <c:v>12231.2</c:v>
                </c:pt>
                <c:pt idx="177">
                  <c:v>12255.7</c:v>
                </c:pt>
                <c:pt idx="178">
                  <c:v>12280.6</c:v>
                </c:pt>
                <c:pt idx="179">
                  <c:v>12305.3</c:v>
                </c:pt>
                <c:pt idx="180">
                  <c:v>12330.1</c:v>
                </c:pt>
                <c:pt idx="181">
                  <c:v>12354.2</c:v>
                </c:pt>
                <c:pt idx="182">
                  <c:v>12378</c:v>
                </c:pt>
                <c:pt idx="183">
                  <c:v>12401.6</c:v>
                </c:pt>
                <c:pt idx="184">
                  <c:v>12425.8</c:v>
                </c:pt>
                <c:pt idx="185">
                  <c:v>12450.3</c:v>
                </c:pt>
                <c:pt idx="186">
                  <c:v>12474.6</c:v>
                </c:pt>
                <c:pt idx="187">
                  <c:v>12499.2</c:v>
                </c:pt>
                <c:pt idx="188">
                  <c:v>12522.7</c:v>
                </c:pt>
                <c:pt idx="189">
                  <c:v>12546.1</c:v>
                </c:pt>
                <c:pt idx="190">
                  <c:v>12569.7</c:v>
                </c:pt>
                <c:pt idx="191">
                  <c:v>12593.5</c:v>
                </c:pt>
                <c:pt idx="192">
                  <c:v>12617.3</c:v>
                </c:pt>
                <c:pt idx="193">
                  <c:v>12641.2</c:v>
                </c:pt>
                <c:pt idx="194">
                  <c:v>12664.7</c:v>
                </c:pt>
              </c:numCache>
            </c:numRef>
          </c:xVal>
          <c:yVal>
            <c:numRef>
              <c:f>Sheet1!$J$5:$J$481</c:f>
              <c:numCache>
                <c:formatCode>0.00E+00</c:formatCode>
                <c:ptCount val="477"/>
                <c:pt idx="0">
                  <c:v>2.1968104575163736E-8</c:v>
                </c:pt>
                <c:pt idx="1">
                  <c:v>8.1747712418304246E-9</c:v>
                </c:pt>
                <c:pt idx="2">
                  <c:v>1.4394771241830059E-8</c:v>
                </c:pt>
                <c:pt idx="3">
                  <c:v>1.1668104575163288E-8</c:v>
                </c:pt>
                <c:pt idx="4">
                  <c:v>2.2534771241830291E-8</c:v>
                </c:pt>
                <c:pt idx="5">
                  <c:v>5.4841437908496422E-8</c:v>
                </c:pt>
                <c:pt idx="6">
                  <c:v>4.7528104575163767E-8</c:v>
                </c:pt>
                <c:pt idx="7">
                  <c:v>2.8128104575163689E-8</c:v>
                </c:pt>
                <c:pt idx="8">
                  <c:v>1.3568104575163387E-8</c:v>
                </c:pt>
                <c:pt idx="9">
                  <c:v>-1.2125228758170267E-8</c:v>
                </c:pt>
                <c:pt idx="10">
                  <c:v>-2.7331895424836395E-8</c:v>
                </c:pt>
                <c:pt idx="11">
                  <c:v>-2.7252287581695328E-9</c:v>
                </c:pt>
                <c:pt idx="12">
                  <c:v>1.8361437908496839E-8</c:v>
                </c:pt>
                <c:pt idx="13">
                  <c:v>6.3801437908497086E-8</c:v>
                </c:pt>
                <c:pt idx="14">
                  <c:v>4.0974771241830068E-8</c:v>
                </c:pt>
                <c:pt idx="15">
                  <c:v>1.4861437908496846E-8</c:v>
                </c:pt>
                <c:pt idx="16">
                  <c:v>8.2881045751635545E-9</c:v>
                </c:pt>
                <c:pt idx="17">
                  <c:v>-2.4825228758169654E-8</c:v>
                </c:pt>
                <c:pt idx="18">
                  <c:v>-4.2225228758169863E-8</c:v>
                </c:pt>
                <c:pt idx="19">
                  <c:v>-3.6231895424836488E-8</c:v>
                </c:pt>
                <c:pt idx="20">
                  <c:v>4.9947712418302284E-9</c:v>
                </c:pt>
                <c:pt idx="21">
                  <c:v>2.5408104575163146E-8</c:v>
                </c:pt>
                <c:pt idx="22">
                  <c:v>2.6488104575163709E-8</c:v>
                </c:pt>
                <c:pt idx="23">
                  <c:v>1.7854771241829968E-8</c:v>
                </c:pt>
                <c:pt idx="24">
                  <c:v>2.0054771241830272E-8</c:v>
                </c:pt>
                <c:pt idx="25">
                  <c:v>-1.7578562091502909E-8</c:v>
                </c:pt>
                <c:pt idx="26">
                  <c:v>-4.4925228758169907E-8</c:v>
                </c:pt>
                <c:pt idx="27">
                  <c:v>-2.8831895424836524E-8</c:v>
                </c:pt>
                <c:pt idx="28">
                  <c:v>6.048104575163161E-9</c:v>
                </c:pt>
                <c:pt idx="29">
                  <c:v>4.8534771241830382E-8</c:v>
                </c:pt>
                <c:pt idx="30">
                  <c:v>5.3361437908496789E-8</c:v>
                </c:pt>
                <c:pt idx="31">
                  <c:v>1.3541437908496663E-8</c:v>
                </c:pt>
                <c:pt idx="32">
                  <c:v>-1.9851895424836258E-8</c:v>
                </c:pt>
                <c:pt idx="33">
                  <c:v>-6.4631895424836411E-8</c:v>
                </c:pt>
                <c:pt idx="34">
                  <c:v>-7.5558562091503098E-8</c:v>
                </c:pt>
                <c:pt idx="35">
                  <c:v>-4.8111895424836334E-8</c:v>
                </c:pt>
                <c:pt idx="36">
                  <c:v>-1.5385228758169736E-8</c:v>
                </c:pt>
                <c:pt idx="37">
                  <c:v>1.9048104575163657E-8</c:v>
                </c:pt>
                <c:pt idx="38">
                  <c:v>1.2028104575163173E-8</c:v>
                </c:pt>
                <c:pt idx="39">
                  <c:v>3.7747712418298119E-9</c:v>
                </c:pt>
                <c:pt idx="40">
                  <c:v>1.1601437908496475E-8</c:v>
                </c:pt>
                <c:pt idx="41">
                  <c:v>-1.2011895424836234E-8</c:v>
                </c:pt>
                <c:pt idx="42">
                  <c:v>-4.3631895424836448E-8</c:v>
                </c:pt>
                <c:pt idx="43">
                  <c:v>-5.1165228758170041E-8</c:v>
                </c:pt>
                <c:pt idx="44">
                  <c:v>-3.8731895424836093E-8</c:v>
                </c:pt>
                <c:pt idx="45">
                  <c:v>-1.0498562091502744E-8</c:v>
                </c:pt>
                <c:pt idx="46">
                  <c:v>1.6114771241830218E-8</c:v>
                </c:pt>
                <c:pt idx="47">
                  <c:v>1.472810457516322E-8</c:v>
                </c:pt>
                <c:pt idx="48">
                  <c:v>-1.5918954248364247E-9</c:v>
                </c:pt>
                <c:pt idx="49">
                  <c:v>-1.0565228758169557E-8</c:v>
                </c:pt>
                <c:pt idx="50">
                  <c:v>-3.4138562091503082E-8</c:v>
                </c:pt>
                <c:pt idx="51">
                  <c:v>-3.3358562091502726E-8</c:v>
                </c:pt>
                <c:pt idx="52">
                  <c:v>-8.4185620915036046E-9</c:v>
                </c:pt>
                <c:pt idx="53">
                  <c:v>1.134771241830348E-9</c:v>
                </c:pt>
                <c:pt idx="54">
                  <c:v>3.4861437908496431E-8</c:v>
                </c:pt>
                <c:pt idx="55">
                  <c:v>2.8401437908497173E-8</c:v>
                </c:pt>
                <c:pt idx="56">
                  <c:v>1.7754771241830198E-8</c:v>
                </c:pt>
                <c:pt idx="57">
                  <c:v>-2.8252287581702037E-9</c:v>
                </c:pt>
                <c:pt idx="58">
                  <c:v>-4.640522875816954E-8</c:v>
                </c:pt>
                <c:pt idx="59">
                  <c:v>-5.2631895424836304E-8</c:v>
                </c:pt>
                <c:pt idx="60">
                  <c:v>-1.9991895424836112E-8</c:v>
                </c:pt>
                <c:pt idx="61">
                  <c:v>1.2454771241829871E-8</c:v>
                </c:pt>
                <c:pt idx="62">
                  <c:v>3.3421437908496883E-8</c:v>
                </c:pt>
                <c:pt idx="63">
                  <c:v>3.884143790849657E-8</c:v>
                </c:pt>
                <c:pt idx="64">
                  <c:v>2.1554771241830401E-8</c:v>
                </c:pt>
                <c:pt idx="65">
                  <c:v>1.6488104575163464E-8</c:v>
                </c:pt>
                <c:pt idx="66">
                  <c:v>-1.2845228758170039E-8</c:v>
                </c:pt>
                <c:pt idx="67">
                  <c:v>-2.9705228758169513E-8</c:v>
                </c:pt>
                <c:pt idx="68">
                  <c:v>-1.3078562091503433E-8</c:v>
                </c:pt>
                <c:pt idx="69">
                  <c:v>-2.0522875816942801E-10</c:v>
                </c:pt>
                <c:pt idx="70">
                  <c:v>2.2721437908496463E-8</c:v>
                </c:pt>
                <c:pt idx="71">
                  <c:v>2.7668104575163135E-8</c:v>
                </c:pt>
                <c:pt idx="72">
                  <c:v>2.8014379084970552E-9</c:v>
                </c:pt>
                <c:pt idx="73">
                  <c:v>-5.3385620915031752E-9</c:v>
                </c:pt>
                <c:pt idx="74">
                  <c:v>-2.3791895424836315E-8</c:v>
                </c:pt>
                <c:pt idx="75">
                  <c:v>-3.4731895424836362E-8</c:v>
                </c:pt>
                <c:pt idx="76">
                  <c:v>-3.1225228758170135E-8</c:v>
                </c:pt>
                <c:pt idx="77">
                  <c:v>4.8104575163557322E-11</c:v>
                </c:pt>
                <c:pt idx="78">
                  <c:v>3.9634771241830289E-8</c:v>
                </c:pt>
                <c:pt idx="79">
                  <c:v>5.2221437908496548E-8</c:v>
                </c:pt>
                <c:pt idx="80">
                  <c:v>4.3674771241830112E-8</c:v>
                </c:pt>
                <c:pt idx="81">
                  <c:v>1.1041437908497052E-8</c:v>
                </c:pt>
                <c:pt idx="82">
                  <c:v>-2.8625228758169854E-8</c:v>
                </c:pt>
                <c:pt idx="83">
                  <c:v>-3.5745228758170105E-8</c:v>
                </c:pt>
                <c:pt idx="84">
                  <c:v>-3.2225228758169615E-8</c:v>
                </c:pt>
                <c:pt idx="85">
                  <c:v>-1.1558562091502809E-8</c:v>
                </c:pt>
                <c:pt idx="86">
                  <c:v>2.7814379084965594E-9</c:v>
                </c:pt>
                <c:pt idx="87">
                  <c:v>3.2401437908496904E-8</c:v>
                </c:pt>
                <c:pt idx="88">
                  <c:v>3.7454771241830477E-8</c:v>
                </c:pt>
                <c:pt idx="89">
                  <c:v>4.2810457516393878E-10</c:v>
                </c:pt>
                <c:pt idx="90">
                  <c:v>5.1014379084971287E-9</c:v>
                </c:pt>
                <c:pt idx="91">
                  <c:v>1.7614379084965817E-9</c:v>
                </c:pt>
                <c:pt idx="92">
                  <c:v>-1.947189542483678E-8</c:v>
                </c:pt>
                <c:pt idx="93">
                  <c:v>-2.3298562091502804E-8</c:v>
                </c:pt>
                <c:pt idx="94">
                  <c:v>4.0014379084969758E-9</c:v>
                </c:pt>
                <c:pt idx="95">
                  <c:v>3.3454771241829839E-8</c:v>
                </c:pt>
                <c:pt idx="96">
                  <c:v>4.4228104575163308E-8</c:v>
                </c:pt>
                <c:pt idx="97">
                  <c:v>2.7854771241830209E-8</c:v>
                </c:pt>
                <c:pt idx="98">
                  <c:v>2.1541437908497037E-8</c:v>
                </c:pt>
                <c:pt idx="99">
                  <c:v>-3.923189542483674E-8</c:v>
                </c:pt>
                <c:pt idx="100">
                  <c:v>-3.9098562091503114E-8</c:v>
                </c:pt>
                <c:pt idx="101">
                  <c:v>-2.0898562091502961E-8</c:v>
                </c:pt>
                <c:pt idx="102">
                  <c:v>-3.0518954248364639E-9</c:v>
                </c:pt>
                <c:pt idx="103">
                  <c:v>3.2428104575163632E-8</c:v>
                </c:pt>
                <c:pt idx="104">
                  <c:v>3.1541437908497279E-8</c:v>
                </c:pt>
                <c:pt idx="105">
                  <c:v>2.1361437908497095E-8</c:v>
                </c:pt>
                <c:pt idx="106">
                  <c:v>-3.8052287581700936E-9</c:v>
                </c:pt>
                <c:pt idx="107">
                  <c:v>-1.5138562091502981E-8</c:v>
                </c:pt>
                <c:pt idx="108">
                  <c:v>-4.2491895424836208E-8</c:v>
                </c:pt>
                <c:pt idx="109">
                  <c:v>-3.0678562091503175E-8</c:v>
                </c:pt>
                <c:pt idx="110">
                  <c:v>-2.7078562091503411E-8</c:v>
                </c:pt>
                <c:pt idx="111">
                  <c:v>-8.0252287581698594E-9</c:v>
                </c:pt>
                <c:pt idx="112">
                  <c:v>2.3054771241830527E-8</c:v>
                </c:pt>
                <c:pt idx="113">
                  <c:v>1.0501437908497224E-8</c:v>
                </c:pt>
                <c:pt idx="114">
                  <c:v>-7.7318954248367869E-9</c:v>
                </c:pt>
                <c:pt idx="115">
                  <c:v>-3.1578562091502885E-8</c:v>
                </c:pt>
                <c:pt idx="116">
                  <c:v>-5.1758562091503315E-8</c:v>
                </c:pt>
                <c:pt idx="117">
                  <c:v>-5.029856209150328E-8</c:v>
                </c:pt>
                <c:pt idx="118">
                  <c:v>-2.1811895424836942E-8</c:v>
                </c:pt>
                <c:pt idx="119">
                  <c:v>1.2681437908497034E-8</c:v>
                </c:pt>
                <c:pt idx="120">
                  <c:v>1.9488104575163719E-8</c:v>
                </c:pt>
                <c:pt idx="121">
                  <c:v>5.3814379084968399E-9</c:v>
                </c:pt>
                <c:pt idx="122">
                  <c:v>-6.0518954248367174E-9</c:v>
                </c:pt>
                <c:pt idx="123">
                  <c:v>1.6081045751633639E-9</c:v>
                </c:pt>
                <c:pt idx="124">
                  <c:v>-2.8938562091503422E-8</c:v>
                </c:pt>
                <c:pt idx="125">
                  <c:v>-4.4405228758169668E-8</c:v>
                </c:pt>
                <c:pt idx="126">
                  <c:v>-3.6838562091503126E-8</c:v>
                </c:pt>
                <c:pt idx="127">
                  <c:v>-1.0418562091503472E-8</c:v>
                </c:pt>
                <c:pt idx="128">
                  <c:v>4.0028104575163131E-8</c:v>
                </c:pt>
                <c:pt idx="129">
                  <c:v>3.322810457516358E-8</c:v>
                </c:pt>
                <c:pt idx="130">
                  <c:v>-2.2131895424836739E-8</c:v>
                </c:pt>
                <c:pt idx="131">
                  <c:v>-3.3798562091502789E-8</c:v>
                </c:pt>
                <c:pt idx="132">
                  <c:v>-6.1131895424836426E-8</c:v>
                </c:pt>
                <c:pt idx="133">
                  <c:v>-6.4251895424836933E-8</c:v>
                </c:pt>
                <c:pt idx="134">
                  <c:v>-3.3611895424836614E-8</c:v>
                </c:pt>
                <c:pt idx="135">
                  <c:v>-1.460522875816938E-8</c:v>
                </c:pt>
                <c:pt idx="136">
                  <c:v>6.8747712418298331E-9</c:v>
                </c:pt>
                <c:pt idx="137">
                  <c:v>7.9814379084971196E-9</c:v>
                </c:pt>
                <c:pt idx="138">
                  <c:v>-1.8785620915032682E-9</c:v>
                </c:pt>
                <c:pt idx="139">
                  <c:v>-1.4805228758169818E-8</c:v>
                </c:pt>
                <c:pt idx="140">
                  <c:v>-7.2225228758169682E-8</c:v>
                </c:pt>
                <c:pt idx="141">
                  <c:v>-8.8765228758170265E-8</c:v>
                </c:pt>
                <c:pt idx="142">
                  <c:v>-6.199856209150318E-8</c:v>
                </c:pt>
                <c:pt idx="143">
                  <c:v>-3.3845228758170009E-8</c:v>
                </c:pt>
                <c:pt idx="144">
                  <c:v>4.3281045751639073E-9</c:v>
                </c:pt>
                <c:pt idx="145">
                  <c:v>1.718143790849651E-8</c:v>
                </c:pt>
                <c:pt idx="146">
                  <c:v>2.9594771241829959E-8</c:v>
                </c:pt>
                <c:pt idx="147">
                  <c:v>-9.1385620915033755E-9</c:v>
                </c:pt>
                <c:pt idx="148">
                  <c:v>-4.3318562091502883E-8</c:v>
                </c:pt>
                <c:pt idx="149">
                  <c:v>-3.8805228758170041E-8</c:v>
                </c:pt>
                <c:pt idx="150">
                  <c:v>-2.9011895424836467E-8</c:v>
                </c:pt>
                <c:pt idx="151">
                  <c:v>-5.611895424836656E-9</c:v>
                </c:pt>
                <c:pt idx="152">
                  <c:v>9.7481045751635937E-9</c:v>
                </c:pt>
                <c:pt idx="153">
                  <c:v>4.3947712418298168E-9</c:v>
                </c:pt>
                <c:pt idx="154">
                  <c:v>-3.8465228758169749E-8</c:v>
                </c:pt>
                <c:pt idx="155">
                  <c:v>-4.7398562091502791E-8</c:v>
                </c:pt>
                <c:pt idx="156">
                  <c:v>-6.467189542483651E-8</c:v>
                </c:pt>
                <c:pt idx="157">
                  <c:v>-7.5265228758170032E-8</c:v>
                </c:pt>
                <c:pt idx="158">
                  <c:v>-7.0218562091503594E-8</c:v>
                </c:pt>
                <c:pt idx="159">
                  <c:v>-6.0471895424836326E-8</c:v>
                </c:pt>
                <c:pt idx="160">
                  <c:v>8.7281045751636166E-9</c:v>
                </c:pt>
                <c:pt idx="161">
                  <c:v>8.4281045751634105E-9</c:v>
                </c:pt>
                <c:pt idx="162">
                  <c:v>-1.3918562091503467E-8</c:v>
                </c:pt>
                <c:pt idx="163">
                  <c:v>-5.0178562091503012E-8</c:v>
                </c:pt>
                <c:pt idx="164">
                  <c:v>-6.8571895424836472E-8</c:v>
                </c:pt>
                <c:pt idx="165">
                  <c:v>-7.3091895424836449E-8</c:v>
                </c:pt>
                <c:pt idx="166">
                  <c:v>-6.701856209150289E-8</c:v>
                </c:pt>
                <c:pt idx="167">
                  <c:v>-4.4105228758169467E-8</c:v>
                </c:pt>
                <c:pt idx="168">
                  <c:v>-3.0511895424836593E-8</c:v>
                </c:pt>
                <c:pt idx="169">
                  <c:v>-3.0151895424836707E-8</c:v>
                </c:pt>
                <c:pt idx="170">
                  <c:v>-1.9958562091503159E-8</c:v>
                </c:pt>
                <c:pt idx="171">
                  <c:v>-5.0951895424836238E-8</c:v>
                </c:pt>
                <c:pt idx="172">
                  <c:v>-5.1418562091503022E-8</c:v>
                </c:pt>
                <c:pt idx="173">
                  <c:v>-7.13318954248362E-8</c:v>
                </c:pt>
                <c:pt idx="174">
                  <c:v>-5.3705228758169731E-8</c:v>
                </c:pt>
                <c:pt idx="175">
                  <c:v>-2.3131895424836222E-8</c:v>
                </c:pt>
                <c:pt idx="176">
                  <c:v>8.4881045751630897E-9</c:v>
                </c:pt>
                <c:pt idx="177">
                  <c:v>4.6868104575163674E-8</c:v>
                </c:pt>
                <c:pt idx="178">
                  <c:v>2.4668104575163783E-8</c:v>
                </c:pt>
                <c:pt idx="179">
                  <c:v>1.5714771241830244E-8</c:v>
                </c:pt>
                <c:pt idx="180">
                  <c:v>2.6754771241830057E-8</c:v>
                </c:pt>
                <c:pt idx="181">
                  <c:v>-1.6791895424836325E-8</c:v>
                </c:pt>
                <c:pt idx="182">
                  <c:v>-6.2225228758169446E-8</c:v>
                </c:pt>
                <c:pt idx="183">
                  <c:v>-2.9705228758169513E-8</c:v>
                </c:pt>
                <c:pt idx="184">
                  <c:v>-1.6518954248361045E-9</c:v>
                </c:pt>
                <c:pt idx="185">
                  <c:v>6.6041437908496582E-8</c:v>
                </c:pt>
                <c:pt idx="186">
                  <c:v>1.1098143790849709E-7</c:v>
                </c:pt>
                <c:pt idx="187">
                  <c:v>8.3288104575163566E-8</c:v>
                </c:pt>
                <c:pt idx="188">
                  <c:v>9.1874771241830087E-8</c:v>
                </c:pt>
                <c:pt idx="189">
                  <c:v>7.7921437908496434E-8</c:v>
                </c:pt>
                <c:pt idx="190">
                  <c:v>6.1354771241830036E-8</c:v>
                </c:pt>
                <c:pt idx="191">
                  <c:v>1.0317477124183002E-7</c:v>
                </c:pt>
                <c:pt idx="192">
                  <c:v>1.1666810457516313E-7</c:v>
                </c:pt>
                <c:pt idx="193">
                  <c:v>1.5161477124183054E-7</c:v>
                </c:pt>
                <c:pt idx="194">
                  <c:v>2.0087477124183057E-7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2-5486-41F0-89D1-53658C683729}"/>
            </c:ext>
          </c:extLst>
        </c:ser>
        <c:ser>
          <c:idx val="0"/>
          <c:order val="3"/>
          <c:tx>
            <c:strRef>
              <c:f>Sheet1!$L$3</c:f>
              <c:strCache>
                <c:ptCount val="1"/>
                <c:pt idx="0">
                  <c:v>11 T</c:v>
                </c:pt>
              </c:strCache>
            </c:strRef>
          </c:tx>
          <c:spPr>
            <a:ln w="22225" cap="rnd">
              <a:noFill/>
              <a:round/>
            </a:ln>
            <a:effectLst/>
          </c:spPr>
          <c:marker>
            <c:symbol val="diamond"/>
            <c:size val="3"/>
            <c:spPr>
              <a:noFill/>
              <a:ln>
                <a:solidFill>
                  <a:srgbClr val="00B050"/>
                </a:solidFill>
              </a:ln>
            </c:spPr>
          </c:marker>
          <c:xVal>
            <c:numRef>
              <c:f>Sheet1!$L$5:$L$481</c:f>
              <c:numCache>
                <c:formatCode>0.00E+00</c:formatCode>
                <c:ptCount val="477"/>
                <c:pt idx="0">
                  <c:v>8380.2000000000007</c:v>
                </c:pt>
                <c:pt idx="1">
                  <c:v>8410.36</c:v>
                </c:pt>
                <c:pt idx="2">
                  <c:v>8440.14</c:v>
                </c:pt>
                <c:pt idx="3">
                  <c:v>8469.5499999999993</c:v>
                </c:pt>
                <c:pt idx="4">
                  <c:v>8499.23</c:v>
                </c:pt>
                <c:pt idx="5">
                  <c:v>8528.7900000000009</c:v>
                </c:pt>
                <c:pt idx="6">
                  <c:v>8559.17</c:v>
                </c:pt>
                <c:pt idx="7">
                  <c:v>8588.9599999999991</c:v>
                </c:pt>
                <c:pt idx="8">
                  <c:v>8618.69</c:v>
                </c:pt>
                <c:pt idx="9">
                  <c:v>8648.3700000000008</c:v>
                </c:pt>
                <c:pt idx="10">
                  <c:v>8677.27</c:v>
                </c:pt>
                <c:pt idx="11">
                  <c:v>8705.36</c:v>
                </c:pt>
                <c:pt idx="12">
                  <c:v>8734.0300000000007</c:v>
                </c:pt>
                <c:pt idx="13">
                  <c:v>8763.56</c:v>
                </c:pt>
                <c:pt idx="14">
                  <c:v>8793.7999999999993</c:v>
                </c:pt>
                <c:pt idx="15">
                  <c:v>8824.84</c:v>
                </c:pt>
                <c:pt idx="16">
                  <c:v>8855.32</c:v>
                </c:pt>
                <c:pt idx="17">
                  <c:v>8885.9699999999993</c:v>
                </c:pt>
                <c:pt idx="18">
                  <c:v>8916.1299999999992</c:v>
                </c:pt>
                <c:pt idx="19">
                  <c:v>8945.57</c:v>
                </c:pt>
                <c:pt idx="20">
                  <c:v>8975.2199999999993</c:v>
                </c:pt>
                <c:pt idx="21">
                  <c:v>9004.8700000000008</c:v>
                </c:pt>
                <c:pt idx="22">
                  <c:v>9034.57</c:v>
                </c:pt>
                <c:pt idx="23">
                  <c:v>9064.31</c:v>
                </c:pt>
                <c:pt idx="24">
                  <c:v>9093.01</c:v>
                </c:pt>
                <c:pt idx="25">
                  <c:v>9122.27</c:v>
                </c:pt>
                <c:pt idx="26">
                  <c:v>9152.02</c:v>
                </c:pt>
                <c:pt idx="27">
                  <c:v>9181.24</c:v>
                </c:pt>
                <c:pt idx="28">
                  <c:v>9209.07</c:v>
                </c:pt>
                <c:pt idx="29">
                  <c:v>9237.51</c:v>
                </c:pt>
                <c:pt idx="30">
                  <c:v>9266.07</c:v>
                </c:pt>
                <c:pt idx="31">
                  <c:v>9296.0499999999993</c:v>
                </c:pt>
                <c:pt idx="32">
                  <c:v>9328.77</c:v>
                </c:pt>
                <c:pt idx="33">
                  <c:v>9359.0499999999993</c:v>
                </c:pt>
                <c:pt idx="34">
                  <c:v>9388.64</c:v>
                </c:pt>
                <c:pt idx="35">
                  <c:v>9417.07</c:v>
                </c:pt>
                <c:pt idx="36">
                  <c:v>9445.7000000000007</c:v>
                </c:pt>
                <c:pt idx="37">
                  <c:v>9476.44</c:v>
                </c:pt>
                <c:pt idx="38">
                  <c:v>9505.83</c:v>
                </c:pt>
                <c:pt idx="39">
                  <c:v>9536.2199999999993</c:v>
                </c:pt>
                <c:pt idx="40">
                  <c:v>9566.86</c:v>
                </c:pt>
                <c:pt idx="41">
                  <c:v>9596.0400000000009</c:v>
                </c:pt>
                <c:pt idx="42">
                  <c:v>9625.59</c:v>
                </c:pt>
                <c:pt idx="43">
                  <c:v>9655.02</c:v>
                </c:pt>
                <c:pt idx="44">
                  <c:v>9683.77</c:v>
                </c:pt>
                <c:pt idx="45">
                  <c:v>9712.69</c:v>
                </c:pt>
                <c:pt idx="46">
                  <c:v>9741.41</c:v>
                </c:pt>
                <c:pt idx="47">
                  <c:v>9770.43</c:v>
                </c:pt>
                <c:pt idx="48">
                  <c:v>9798.73</c:v>
                </c:pt>
                <c:pt idx="49">
                  <c:v>9826.92</c:v>
                </c:pt>
                <c:pt idx="50">
                  <c:v>9855.1299999999992</c:v>
                </c:pt>
                <c:pt idx="51">
                  <c:v>9883</c:v>
                </c:pt>
                <c:pt idx="52">
                  <c:v>9911.0499999999993</c:v>
                </c:pt>
                <c:pt idx="53">
                  <c:v>9939.26</c:v>
                </c:pt>
                <c:pt idx="54">
                  <c:v>9967.7099999999991</c:v>
                </c:pt>
                <c:pt idx="55">
                  <c:v>9995.77</c:v>
                </c:pt>
                <c:pt idx="56">
                  <c:v>10023.6</c:v>
                </c:pt>
                <c:pt idx="57">
                  <c:v>10052.4</c:v>
                </c:pt>
                <c:pt idx="58">
                  <c:v>10081</c:v>
                </c:pt>
                <c:pt idx="59">
                  <c:v>10109</c:v>
                </c:pt>
                <c:pt idx="60">
                  <c:v>10136.4</c:v>
                </c:pt>
                <c:pt idx="61">
                  <c:v>10164.200000000001</c:v>
                </c:pt>
                <c:pt idx="62">
                  <c:v>10191.4</c:v>
                </c:pt>
                <c:pt idx="63">
                  <c:v>10223</c:v>
                </c:pt>
                <c:pt idx="64">
                  <c:v>10251.4</c:v>
                </c:pt>
                <c:pt idx="65">
                  <c:v>10279.6</c:v>
                </c:pt>
                <c:pt idx="66">
                  <c:v>10310.5</c:v>
                </c:pt>
                <c:pt idx="67">
                  <c:v>10338.9</c:v>
                </c:pt>
                <c:pt idx="68">
                  <c:v>10366.200000000001</c:v>
                </c:pt>
                <c:pt idx="69">
                  <c:v>10393.700000000001</c:v>
                </c:pt>
                <c:pt idx="70">
                  <c:v>10422.4</c:v>
                </c:pt>
                <c:pt idx="71">
                  <c:v>10450.200000000001</c:v>
                </c:pt>
                <c:pt idx="72">
                  <c:v>10480.299999999999</c:v>
                </c:pt>
                <c:pt idx="73">
                  <c:v>10507.6</c:v>
                </c:pt>
                <c:pt idx="74">
                  <c:v>10535.1</c:v>
                </c:pt>
                <c:pt idx="75">
                  <c:v>10562</c:v>
                </c:pt>
                <c:pt idx="76">
                  <c:v>10588.1</c:v>
                </c:pt>
                <c:pt idx="77">
                  <c:v>10614.7</c:v>
                </c:pt>
                <c:pt idx="78">
                  <c:v>10641</c:v>
                </c:pt>
                <c:pt idx="79">
                  <c:v>10668.3</c:v>
                </c:pt>
                <c:pt idx="80">
                  <c:v>10695.3</c:v>
                </c:pt>
                <c:pt idx="81">
                  <c:v>10722.5</c:v>
                </c:pt>
                <c:pt idx="82">
                  <c:v>10748.9</c:v>
                </c:pt>
                <c:pt idx="83">
                  <c:v>10774.7</c:v>
                </c:pt>
                <c:pt idx="84">
                  <c:v>10800.5</c:v>
                </c:pt>
                <c:pt idx="85">
                  <c:v>10826.5</c:v>
                </c:pt>
                <c:pt idx="86">
                  <c:v>10853.3</c:v>
                </c:pt>
                <c:pt idx="87">
                  <c:v>10878.8</c:v>
                </c:pt>
                <c:pt idx="88">
                  <c:v>10905</c:v>
                </c:pt>
                <c:pt idx="89">
                  <c:v>10931.2</c:v>
                </c:pt>
                <c:pt idx="90">
                  <c:v>10957.2</c:v>
                </c:pt>
                <c:pt idx="91">
                  <c:v>10982.4</c:v>
                </c:pt>
                <c:pt idx="92">
                  <c:v>11008.2</c:v>
                </c:pt>
                <c:pt idx="93">
                  <c:v>11034</c:v>
                </c:pt>
                <c:pt idx="94">
                  <c:v>11062</c:v>
                </c:pt>
                <c:pt idx="95">
                  <c:v>11088</c:v>
                </c:pt>
                <c:pt idx="96">
                  <c:v>11114</c:v>
                </c:pt>
                <c:pt idx="97">
                  <c:v>11139.9</c:v>
                </c:pt>
                <c:pt idx="98">
                  <c:v>11165.3</c:v>
                </c:pt>
                <c:pt idx="99">
                  <c:v>11190.8</c:v>
                </c:pt>
                <c:pt idx="100">
                  <c:v>11215.2</c:v>
                </c:pt>
                <c:pt idx="101">
                  <c:v>11239.5</c:v>
                </c:pt>
                <c:pt idx="102">
                  <c:v>11264.3</c:v>
                </c:pt>
                <c:pt idx="103">
                  <c:v>11288.9</c:v>
                </c:pt>
                <c:pt idx="104">
                  <c:v>11314.3</c:v>
                </c:pt>
                <c:pt idx="105">
                  <c:v>11338.8</c:v>
                </c:pt>
                <c:pt idx="106">
                  <c:v>11365.8</c:v>
                </c:pt>
                <c:pt idx="107">
                  <c:v>11391.1</c:v>
                </c:pt>
                <c:pt idx="108">
                  <c:v>11415.2</c:v>
                </c:pt>
                <c:pt idx="109">
                  <c:v>11439.4</c:v>
                </c:pt>
                <c:pt idx="110">
                  <c:v>11463.8</c:v>
                </c:pt>
                <c:pt idx="111">
                  <c:v>11487.7</c:v>
                </c:pt>
                <c:pt idx="112">
                  <c:v>11515.9</c:v>
                </c:pt>
                <c:pt idx="113">
                  <c:v>11540.9</c:v>
                </c:pt>
                <c:pt idx="114">
                  <c:v>11566.6</c:v>
                </c:pt>
                <c:pt idx="115">
                  <c:v>11591.2</c:v>
                </c:pt>
                <c:pt idx="116">
                  <c:v>11614.7</c:v>
                </c:pt>
                <c:pt idx="117">
                  <c:v>11638.3</c:v>
                </c:pt>
                <c:pt idx="118">
                  <c:v>11661.7</c:v>
                </c:pt>
                <c:pt idx="119">
                  <c:v>11686</c:v>
                </c:pt>
                <c:pt idx="120">
                  <c:v>11709.9</c:v>
                </c:pt>
                <c:pt idx="121">
                  <c:v>11734.4</c:v>
                </c:pt>
                <c:pt idx="122">
                  <c:v>11757.7</c:v>
                </c:pt>
                <c:pt idx="123">
                  <c:v>11780.7</c:v>
                </c:pt>
                <c:pt idx="124">
                  <c:v>11803.9</c:v>
                </c:pt>
              </c:numCache>
            </c:numRef>
          </c:xVal>
          <c:yVal>
            <c:numRef>
              <c:f>Sheet1!$M$5:$M$481</c:f>
              <c:numCache>
                <c:formatCode>0.00E+00</c:formatCode>
                <c:ptCount val="477"/>
                <c:pt idx="0">
                  <c:v>4.2507581699347692E-8</c:v>
                </c:pt>
                <c:pt idx="1">
                  <c:v>7.1809150326808159E-9</c:v>
                </c:pt>
                <c:pt idx="2">
                  <c:v>-2.091241830065268E-8</c:v>
                </c:pt>
                <c:pt idx="3">
                  <c:v>-5.3439084967319745E-8</c:v>
                </c:pt>
                <c:pt idx="4">
                  <c:v>-4.0192418300652493E-8</c:v>
                </c:pt>
                <c:pt idx="5">
                  <c:v>-1.7859084967318976E-8</c:v>
                </c:pt>
                <c:pt idx="6">
                  <c:v>-4.4724183006527717E-9</c:v>
                </c:pt>
                <c:pt idx="7">
                  <c:v>2.2440915032680396E-8</c:v>
                </c:pt>
                <c:pt idx="8">
                  <c:v>8.9075816993472024E-9</c:v>
                </c:pt>
                <c:pt idx="9">
                  <c:v>1.2342483660137587E-9</c:v>
                </c:pt>
                <c:pt idx="10">
                  <c:v>-1.3825751633986287E-8</c:v>
                </c:pt>
                <c:pt idx="11">
                  <c:v>-4.4679084967319507E-8</c:v>
                </c:pt>
                <c:pt idx="12">
                  <c:v>-4.995908496731934E-8</c:v>
                </c:pt>
                <c:pt idx="13">
                  <c:v>-2.6119084967319468E-8</c:v>
                </c:pt>
                <c:pt idx="14">
                  <c:v>4.0609150326802989E-9</c:v>
                </c:pt>
                <c:pt idx="15">
                  <c:v>5.666091503268089E-8</c:v>
                </c:pt>
                <c:pt idx="16">
                  <c:v>4.9167581699347389E-8</c:v>
                </c:pt>
                <c:pt idx="17">
                  <c:v>3.0747581699347208E-8</c:v>
                </c:pt>
                <c:pt idx="18">
                  <c:v>6.9209150326806973E-9</c:v>
                </c:pt>
                <c:pt idx="19">
                  <c:v>-4.052575163398565E-8</c:v>
                </c:pt>
                <c:pt idx="20">
                  <c:v>-4.9939084967319747E-8</c:v>
                </c:pt>
                <c:pt idx="21">
                  <c:v>-2.9892418300652943E-8</c:v>
                </c:pt>
                <c:pt idx="22">
                  <c:v>-5.9590849673195362E-9</c:v>
                </c:pt>
                <c:pt idx="23">
                  <c:v>2.2427581699347032E-8</c:v>
                </c:pt>
                <c:pt idx="24">
                  <c:v>3.6874248366014209E-8</c:v>
                </c:pt>
                <c:pt idx="25">
                  <c:v>2.6094248366013609E-8</c:v>
                </c:pt>
                <c:pt idx="26">
                  <c:v>-4.099084967319524E-9</c:v>
                </c:pt>
                <c:pt idx="27">
                  <c:v>-5.1405751633986017E-8</c:v>
                </c:pt>
                <c:pt idx="28">
                  <c:v>-5.997908496731918E-8</c:v>
                </c:pt>
                <c:pt idx="29">
                  <c:v>-4.2645751633985785E-8</c:v>
                </c:pt>
                <c:pt idx="30">
                  <c:v>-2.1324183006526102E-9</c:v>
                </c:pt>
                <c:pt idx="31">
                  <c:v>3.8127581699347576E-8</c:v>
                </c:pt>
                <c:pt idx="32">
                  <c:v>3.0600915032680218E-8</c:v>
                </c:pt>
                <c:pt idx="33">
                  <c:v>2.0167581699347046E-8</c:v>
                </c:pt>
                <c:pt idx="34">
                  <c:v>1.4087581699347268E-8</c:v>
                </c:pt>
                <c:pt idx="35">
                  <c:v>-4.0752418300652817E-8</c:v>
                </c:pt>
                <c:pt idx="36">
                  <c:v>-5.2365751633986318E-8</c:v>
                </c:pt>
                <c:pt idx="37">
                  <c:v>-3.962575163398594E-8</c:v>
                </c:pt>
                <c:pt idx="38">
                  <c:v>-7.5857516339861559E-9</c:v>
                </c:pt>
                <c:pt idx="39">
                  <c:v>6.3920915032680996E-8</c:v>
                </c:pt>
                <c:pt idx="40">
                  <c:v>8.1974248366014163E-8</c:v>
                </c:pt>
                <c:pt idx="41">
                  <c:v>5.5107581699347315E-8</c:v>
                </c:pt>
                <c:pt idx="42">
                  <c:v>2.9767581699347314E-8</c:v>
                </c:pt>
                <c:pt idx="43">
                  <c:v>-2.9599084967318967E-8</c:v>
                </c:pt>
                <c:pt idx="44">
                  <c:v>-7.8679084967319077E-8</c:v>
                </c:pt>
                <c:pt idx="45">
                  <c:v>-3.1625751633986464E-8</c:v>
                </c:pt>
                <c:pt idx="46">
                  <c:v>-2.0190849673194803E-9</c:v>
                </c:pt>
                <c:pt idx="47">
                  <c:v>4.398091503268019E-8</c:v>
                </c:pt>
                <c:pt idx="48">
                  <c:v>5.6334248366013961E-8</c:v>
                </c:pt>
                <c:pt idx="49">
                  <c:v>5.0560915032680617E-8</c:v>
                </c:pt>
                <c:pt idx="50">
                  <c:v>4.0434248366013878E-8</c:v>
                </c:pt>
                <c:pt idx="51">
                  <c:v>7.6142483660137437E-9</c:v>
                </c:pt>
                <c:pt idx="52">
                  <c:v>-2.0352418300652356E-8</c:v>
                </c:pt>
                <c:pt idx="53">
                  <c:v>-1.1939084967319547E-8</c:v>
                </c:pt>
                <c:pt idx="54">
                  <c:v>-4.9257516339861961E-9</c:v>
                </c:pt>
                <c:pt idx="55">
                  <c:v>4.1342483660142445E-9</c:v>
                </c:pt>
                <c:pt idx="56">
                  <c:v>3.3207581699347628E-8</c:v>
                </c:pt>
                <c:pt idx="57">
                  <c:v>5.1594248366013959E-8</c:v>
                </c:pt>
                <c:pt idx="58">
                  <c:v>3.6020915032680806E-8</c:v>
                </c:pt>
                <c:pt idx="59">
                  <c:v>1.2207581699347662E-8</c:v>
                </c:pt>
                <c:pt idx="60">
                  <c:v>-2.6225751633986369E-8</c:v>
                </c:pt>
                <c:pt idx="61">
                  <c:v>-2.2179084967319414E-8</c:v>
                </c:pt>
                <c:pt idx="62">
                  <c:v>-2.7945751633985623E-8</c:v>
                </c:pt>
                <c:pt idx="63">
                  <c:v>2.8267581699347188E-8</c:v>
                </c:pt>
                <c:pt idx="64">
                  <c:v>7.8114248366014286E-8</c:v>
                </c:pt>
                <c:pt idx="65">
                  <c:v>6.4474248366014185E-8</c:v>
                </c:pt>
                <c:pt idx="66">
                  <c:v>4.9720915032680584E-8</c:v>
                </c:pt>
                <c:pt idx="67">
                  <c:v>-1.2657516339858503E-9</c:v>
                </c:pt>
                <c:pt idx="68">
                  <c:v>-4.5092418300652848E-8</c:v>
                </c:pt>
                <c:pt idx="69">
                  <c:v>-2.3999084967319337E-8</c:v>
                </c:pt>
                <c:pt idx="70">
                  <c:v>1.1154248366013827E-8</c:v>
                </c:pt>
                <c:pt idx="71">
                  <c:v>4.4314248366014254E-8</c:v>
                </c:pt>
                <c:pt idx="72">
                  <c:v>8.0227581699347284E-8</c:v>
                </c:pt>
                <c:pt idx="73">
                  <c:v>7.8707581699347559E-8</c:v>
                </c:pt>
                <c:pt idx="74">
                  <c:v>3.608091503268049E-8</c:v>
                </c:pt>
                <c:pt idx="75">
                  <c:v>-3.5524183006525619E-9</c:v>
                </c:pt>
                <c:pt idx="76">
                  <c:v>-2.6392418300652952E-8</c:v>
                </c:pt>
                <c:pt idx="77">
                  <c:v>-1.3685751633986431E-8</c:v>
                </c:pt>
                <c:pt idx="78">
                  <c:v>1.682091503268027E-8</c:v>
                </c:pt>
                <c:pt idx="79">
                  <c:v>2.4827581699346874E-8</c:v>
                </c:pt>
                <c:pt idx="80">
                  <c:v>5.5587581699347462E-8</c:v>
                </c:pt>
                <c:pt idx="81">
                  <c:v>6.9900915032681014E-8</c:v>
                </c:pt>
                <c:pt idx="82">
                  <c:v>4.4180915032680629E-8</c:v>
                </c:pt>
                <c:pt idx="83">
                  <c:v>5.8875816993473572E-9</c:v>
                </c:pt>
                <c:pt idx="84">
                  <c:v>-4.9305751633986382E-8</c:v>
                </c:pt>
                <c:pt idx="85">
                  <c:v>-4.7999084967319559E-8</c:v>
                </c:pt>
                <c:pt idx="86">
                  <c:v>-1.938575163398583E-8</c:v>
                </c:pt>
                <c:pt idx="87">
                  <c:v>2.4942483660142626E-9</c:v>
                </c:pt>
                <c:pt idx="88">
                  <c:v>4.3247581699347055E-8</c:v>
                </c:pt>
                <c:pt idx="89">
                  <c:v>5.5774248366013637E-8</c:v>
                </c:pt>
                <c:pt idx="90">
                  <c:v>3.250758169934745E-8</c:v>
                </c:pt>
                <c:pt idx="91">
                  <c:v>-2.5390849673197172E-9</c:v>
                </c:pt>
                <c:pt idx="92">
                  <c:v>-2.8672418300652529E-8</c:v>
                </c:pt>
                <c:pt idx="93">
                  <c:v>-5.5605751633986193E-8</c:v>
                </c:pt>
                <c:pt idx="94">
                  <c:v>-4.4205751633986495E-8</c:v>
                </c:pt>
                <c:pt idx="95">
                  <c:v>-1.4919084967319305E-8</c:v>
                </c:pt>
                <c:pt idx="96">
                  <c:v>4.1047581699347658E-8</c:v>
                </c:pt>
                <c:pt idx="97">
                  <c:v>6.444758169934747E-8</c:v>
                </c:pt>
                <c:pt idx="98">
                  <c:v>1.0447581699347417E-8</c:v>
                </c:pt>
                <c:pt idx="99">
                  <c:v>-2.2092418300653009E-8</c:v>
                </c:pt>
                <c:pt idx="100">
                  <c:v>-4.4219084967318952E-8</c:v>
                </c:pt>
                <c:pt idx="101">
                  <c:v>-6.911908496731979E-8</c:v>
                </c:pt>
                <c:pt idx="102">
                  <c:v>-2.7165751633986171E-8</c:v>
                </c:pt>
                <c:pt idx="103">
                  <c:v>2.2220915032680364E-8</c:v>
                </c:pt>
                <c:pt idx="104">
                  <c:v>2.0475816993470685E-9</c:v>
                </c:pt>
                <c:pt idx="105">
                  <c:v>1.1942483660136709E-9</c:v>
                </c:pt>
                <c:pt idx="106">
                  <c:v>-7.6257516339862443E-9</c:v>
                </c:pt>
                <c:pt idx="107">
                  <c:v>-5.2857516339860815E-9</c:v>
                </c:pt>
                <c:pt idx="108">
                  <c:v>-1.6599084967319377E-8</c:v>
                </c:pt>
                <c:pt idx="109">
                  <c:v>-9.9324183006525464E-9</c:v>
                </c:pt>
                <c:pt idx="110">
                  <c:v>-2.9345751633985983E-8</c:v>
                </c:pt>
                <c:pt idx="111">
                  <c:v>-1.444575163398629E-8</c:v>
                </c:pt>
                <c:pt idx="112">
                  <c:v>1.9867581699346839E-8</c:v>
                </c:pt>
                <c:pt idx="113">
                  <c:v>4.8120915032680689E-8</c:v>
                </c:pt>
                <c:pt idx="114">
                  <c:v>4.2507581699347692E-8</c:v>
                </c:pt>
                <c:pt idx="115">
                  <c:v>3.9700915032680743E-8</c:v>
                </c:pt>
                <c:pt idx="116">
                  <c:v>2.8394248366013682E-8</c:v>
                </c:pt>
                <c:pt idx="117">
                  <c:v>4.682758169934723E-8</c:v>
                </c:pt>
                <c:pt idx="118">
                  <c:v>7.60475816993476E-8</c:v>
                </c:pt>
                <c:pt idx="119">
                  <c:v>1.2646758169934749E-7</c:v>
                </c:pt>
                <c:pt idx="120">
                  <c:v>1.6711424836601429E-7</c:v>
                </c:pt>
                <c:pt idx="121">
                  <c:v>1.938675816993471E-7</c:v>
                </c:pt>
                <c:pt idx="122">
                  <c:v>1.7196758169934742E-7</c:v>
                </c:pt>
                <c:pt idx="123">
                  <c:v>1.9778758169934755E-7</c:v>
                </c:pt>
                <c:pt idx="124">
                  <c:v>2.2928091503268037E-7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3-5486-41F0-89D1-53658C683729}"/>
            </c:ext>
          </c:extLst>
        </c:ser>
        <c:ser>
          <c:idx val="1"/>
          <c:order val="4"/>
          <c:tx>
            <c:strRef>
              <c:f>Sheet1!$O$3</c:f>
              <c:strCache>
                <c:ptCount val="1"/>
                <c:pt idx="0">
                  <c:v>11.5 T</c:v>
                </c:pt>
              </c:strCache>
            </c:strRef>
          </c:tx>
          <c:spPr>
            <a:ln w="22225" cap="rnd">
              <a:noFill/>
              <a:round/>
            </a:ln>
            <a:effectLst/>
          </c:spPr>
          <c:marker>
            <c:symbol val="square"/>
            <c:size val="3"/>
            <c:spPr>
              <a:noFill/>
            </c:spPr>
          </c:marker>
          <c:xVal>
            <c:numRef>
              <c:f>Sheet1!$O$5:$O$481</c:f>
              <c:numCache>
                <c:formatCode>0.00E+00</c:formatCode>
                <c:ptCount val="477"/>
                <c:pt idx="0">
                  <c:v>7712.06</c:v>
                </c:pt>
                <c:pt idx="1">
                  <c:v>7741.67</c:v>
                </c:pt>
                <c:pt idx="2">
                  <c:v>7770.36</c:v>
                </c:pt>
                <c:pt idx="3">
                  <c:v>7799.12</c:v>
                </c:pt>
                <c:pt idx="4">
                  <c:v>7828.05</c:v>
                </c:pt>
                <c:pt idx="5">
                  <c:v>7857.11</c:v>
                </c:pt>
                <c:pt idx="6">
                  <c:v>7886.6</c:v>
                </c:pt>
                <c:pt idx="7">
                  <c:v>7917.42</c:v>
                </c:pt>
                <c:pt idx="8">
                  <c:v>7947.61</c:v>
                </c:pt>
                <c:pt idx="9">
                  <c:v>7977.06</c:v>
                </c:pt>
                <c:pt idx="10">
                  <c:v>8005.65</c:v>
                </c:pt>
                <c:pt idx="11">
                  <c:v>8033.95</c:v>
                </c:pt>
                <c:pt idx="12">
                  <c:v>8062.61</c:v>
                </c:pt>
                <c:pt idx="13">
                  <c:v>8091.59</c:v>
                </c:pt>
                <c:pt idx="14">
                  <c:v>8120.25</c:v>
                </c:pt>
                <c:pt idx="15">
                  <c:v>8149.49</c:v>
                </c:pt>
                <c:pt idx="16">
                  <c:v>8181.64</c:v>
                </c:pt>
                <c:pt idx="17">
                  <c:v>8211.1299999999992</c:v>
                </c:pt>
                <c:pt idx="18">
                  <c:v>8240.7800000000007</c:v>
                </c:pt>
                <c:pt idx="19">
                  <c:v>8269.84</c:v>
                </c:pt>
                <c:pt idx="20">
                  <c:v>8298.5</c:v>
                </c:pt>
                <c:pt idx="21">
                  <c:v>8327.39</c:v>
                </c:pt>
                <c:pt idx="22">
                  <c:v>8356.5</c:v>
                </c:pt>
                <c:pt idx="23">
                  <c:v>8386.4699999999993</c:v>
                </c:pt>
                <c:pt idx="24">
                  <c:v>8416.5400000000009</c:v>
                </c:pt>
                <c:pt idx="25">
                  <c:v>8446.52</c:v>
                </c:pt>
                <c:pt idx="26">
                  <c:v>8475.2199999999993</c:v>
                </c:pt>
                <c:pt idx="27">
                  <c:v>8504.09</c:v>
                </c:pt>
                <c:pt idx="28">
                  <c:v>8532.51</c:v>
                </c:pt>
                <c:pt idx="29">
                  <c:v>8561.2800000000007</c:v>
                </c:pt>
                <c:pt idx="30">
                  <c:v>8590.32</c:v>
                </c:pt>
                <c:pt idx="31">
                  <c:v>8620.1</c:v>
                </c:pt>
                <c:pt idx="32">
                  <c:v>8649.58</c:v>
                </c:pt>
                <c:pt idx="33">
                  <c:v>8678.0300000000007</c:v>
                </c:pt>
                <c:pt idx="34">
                  <c:v>8707.09</c:v>
                </c:pt>
                <c:pt idx="35">
                  <c:v>8735.35</c:v>
                </c:pt>
                <c:pt idx="36">
                  <c:v>8764.81</c:v>
                </c:pt>
                <c:pt idx="37">
                  <c:v>8792.86</c:v>
                </c:pt>
                <c:pt idx="38">
                  <c:v>8821.14</c:v>
                </c:pt>
                <c:pt idx="39">
                  <c:v>8850.5499999999993</c:v>
                </c:pt>
                <c:pt idx="40">
                  <c:v>8879.56</c:v>
                </c:pt>
                <c:pt idx="41">
                  <c:v>8908.23</c:v>
                </c:pt>
                <c:pt idx="42">
                  <c:v>8935.92</c:v>
                </c:pt>
                <c:pt idx="43">
                  <c:v>8963.51</c:v>
                </c:pt>
                <c:pt idx="44">
                  <c:v>8990.7800000000007</c:v>
                </c:pt>
                <c:pt idx="45">
                  <c:v>9019.57</c:v>
                </c:pt>
                <c:pt idx="46">
                  <c:v>9047.18</c:v>
                </c:pt>
                <c:pt idx="47">
                  <c:v>9075.2999999999993</c:v>
                </c:pt>
                <c:pt idx="48">
                  <c:v>9103.51</c:v>
                </c:pt>
                <c:pt idx="49">
                  <c:v>9131.24</c:v>
                </c:pt>
                <c:pt idx="50">
                  <c:v>9158.09</c:v>
                </c:pt>
                <c:pt idx="51">
                  <c:v>9184.83</c:v>
                </c:pt>
                <c:pt idx="52">
                  <c:v>9211.4699999999993</c:v>
                </c:pt>
                <c:pt idx="53">
                  <c:v>9238.74</c:v>
                </c:pt>
                <c:pt idx="54">
                  <c:v>9265.43</c:v>
                </c:pt>
                <c:pt idx="55">
                  <c:v>9292.2999999999993</c:v>
                </c:pt>
                <c:pt idx="56">
                  <c:v>9319.69</c:v>
                </c:pt>
                <c:pt idx="57">
                  <c:v>9348.17</c:v>
                </c:pt>
                <c:pt idx="58">
                  <c:v>9375.89</c:v>
                </c:pt>
                <c:pt idx="59">
                  <c:v>9402.9</c:v>
                </c:pt>
                <c:pt idx="60">
                  <c:v>9429.61</c:v>
                </c:pt>
                <c:pt idx="61">
                  <c:v>9456.32</c:v>
                </c:pt>
                <c:pt idx="62">
                  <c:v>9483.2099999999991</c:v>
                </c:pt>
                <c:pt idx="63">
                  <c:v>9511</c:v>
                </c:pt>
                <c:pt idx="64">
                  <c:v>9540.15</c:v>
                </c:pt>
                <c:pt idx="65">
                  <c:v>9566.93</c:v>
                </c:pt>
                <c:pt idx="66">
                  <c:v>9594.18</c:v>
                </c:pt>
                <c:pt idx="67">
                  <c:v>9621.76</c:v>
                </c:pt>
                <c:pt idx="68">
                  <c:v>9650.16</c:v>
                </c:pt>
                <c:pt idx="69">
                  <c:v>9676.6200000000008</c:v>
                </c:pt>
                <c:pt idx="70">
                  <c:v>9703.6299999999992</c:v>
                </c:pt>
                <c:pt idx="71">
                  <c:v>9730.68</c:v>
                </c:pt>
                <c:pt idx="72">
                  <c:v>9756.85</c:v>
                </c:pt>
                <c:pt idx="73">
                  <c:v>9783.2199999999993</c:v>
                </c:pt>
                <c:pt idx="74">
                  <c:v>9809.6299999999992</c:v>
                </c:pt>
                <c:pt idx="75">
                  <c:v>9835.85</c:v>
                </c:pt>
                <c:pt idx="76">
                  <c:v>9862.57</c:v>
                </c:pt>
                <c:pt idx="77">
                  <c:v>9888.5</c:v>
                </c:pt>
                <c:pt idx="78">
                  <c:v>9914.31</c:v>
                </c:pt>
                <c:pt idx="79">
                  <c:v>9939.43</c:v>
                </c:pt>
                <c:pt idx="80">
                  <c:v>9965.9</c:v>
                </c:pt>
                <c:pt idx="81">
                  <c:v>9992.75</c:v>
                </c:pt>
                <c:pt idx="82">
                  <c:v>10019.1</c:v>
                </c:pt>
                <c:pt idx="83">
                  <c:v>10044.700000000001</c:v>
                </c:pt>
                <c:pt idx="84">
                  <c:v>10070.799999999999</c:v>
                </c:pt>
                <c:pt idx="85">
                  <c:v>10096.799999999999</c:v>
                </c:pt>
                <c:pt idx="86">
                  <c:v>10122.9</c:v>
                </c:pt>
                <c:pt idx="87">
                  <c:v>10149.4</c:v>
                </c:pt>
                <c:pt idx="88">
                  <c:v>10176.200000000001</c:v>
                </c:pt>
                <c:pt idx="89">
                  <c:v>10201.799999999999</c:v>
                </c:pt>
                <c:pt idx="90">
                  <c:v>10227.200000000001</c:v>
                </c:pt>
                <c:pt idx="91">
                  <c:v>10252.4</c:v>
                </c:pt>
                <c:pt idx="92">
                  <c:v>10280.5</c:v>
                </c:pt>
                <c:pt idx="93">
                  <c:v>10305.9</c:v>
                </c:pt>
                <c:pt idx="94">
                  <c:v>10330.9</c:v>
                </c:pt>
                <c:pt idx="95">
                  <c:v>10355.799999999999</c:v>
                </c:pt>
                <c:pt idx="96">
                  <c:v>10381.700000000001</c:v>
                </c:pt>
                <c:pt idx="97">
                  <c:v>10406.200000000001</c:v>
                </c:pt>
                <c:pt idx="98">
                  <c:v>10430.9</c:v>
                </c:pt>
                <c:pt idx="99">
                  <c:v>10455.9</c:v>
                </c:pt>
                <c:pt idx="100">
                  <c:v>10480.9</c:v>
                </c:pt>
                <c:pt idx="101">
                  <c:v>10505.3</c:v>
                </c:pt>
                <c:pt idx="102">
                  <c:v>10530.1</c:v>
                </c:pt>
                <c:pt idx="103">
                  <c:v>10554.5</c:v>
                </c:pt>
                <c:pt idx="104">
                  <c:v>10578.7</c:v>
                </c:pt>
                <c:pt idx="105">
                  <c:v>10602.5</c:v>
                </c:pt>
                <c:pt idx="106">
                  <c:v>10627</c:v>
                </c:pt>
                <c:pt idx="107">
                  <c:v>10651.6</c:v>
                </c:pt>
                <c:pt idx="108">
                  <c:v>10676.8</c:v>
                </c:pt>
                <c:pt idx="109">
                  <c:v>10700.3</c:v>
                </c:pt>
                <c:pt idx="110">
                  <c:v>10724</c:v>
                </c:pt>
                <c:pt idx="111">
                  <c:v>10748</c:v>
                </c:pt>
                <c:pt idx="112">
                  <c:v>10770.8</c:v>
                </c:pt>
                <c:pt idx="113">
                  <c:v>10794</c:v>
                </c:pt>
                <c:pt idx="114">
                  <c:v>10817.8</c:v>
                </c:pt>
                <c:pt idx="115">
                  <c:v>10843.7</c:v>
                </c:pt>
                <c:pt idx="116">
                  <c:v>10867.1</c:v>
                </c:pt>
                <c:pt idx="117">
                  <c:v>10889.6</c:v>
                </c:pt>
                <c:pt idx="118">
                  <c:v>10913</c:v>
                </c:pt>
                <c:pt idx="119">
                  <c:v>10936.5</c:v>
                </c:pt>
                <c:pt idx="120">
                  <c:v>10959.7</c:v>
                </c:pt>
                <c:pt idx="121">
                  <c:v>10982.6</c:v>
                </c:pt>
                <c:pt idx="122">
                  <c:v>11005.4</c:v>
                </c:pt>
                <c:pt idx="123">
                  <c:v>11028.9</c:v>
                </c:pt>
                <c:pt idx="124">
                  <c:v>11051.7</c:v>
                </c:pt>
                <c:pt idx="125">
                  <c:v>11074.1</c:v>
                </c:pt>
                <c:pt idx="126">
                  <c:v>11096.6</c:v>
                </c:pt>
                <c:pt idx="127">
                  <c:v>11119.2</c:v>
                </c:pt>
                <c:pt idx="128">
                  <c:v>11141.2</c:v>
                </c:pt>
              </c:numCache>
            </c:numRef>
          </c:xVal>
          <c:yVal>
            <c:numRef>
              <c:f>Sheet1!$P$5:$P$481</c:f>
              <c:numCache>
                <c:formatCode>0.00E+00</c:formatCode>
                <c:ptCount val="477"/>
                <c:pt idx="0">
                  <c:v>7.7009240924081243E-9</c:v>
                </c:pt>
                <c:pt idx="1">
                  <c:v>4.0654257425740981E-8</c:v>
                </c:pt>
                <c:pt idx="2">
                  <c:v>4.2654257425741753E-8</c:v>
                </c:pt>
                <c:pt idx="3">
                  <c:v>2.5834257425741465E-8</c:v>
                </c:pt>
                <c:pt idx="4">
                  <c:v>-3.5219075907592024E-8</c:v>
                </c:pt>
                <c:pt idx="5">
                  <c:v>-4.4299075907592057E-8</c:v>
                </c:pt>
                <c:pt idx="6">
                  <c:v>-4.2179075907591923E-8</c:v>
                </c:pt>
                <c:pt idx="7">
                  <c:v>-2.9712409240925029E-8</c:v>
                </c:pt>
                <c:pt idx="8">
                  <c:v>2.798092409240832E-8</c:v>
                </c:pt>
                <c:pt idx="9">
                  <c:v>4.3580924092408192E-8</c:v>
                </c:pt>
                <c:pt idx="10">
                  <c:v>3.179425742574098E-8</c:v>
                </c:pt>
                <c:pt idx="11">
                  <c:v>-1.3590759075923167E-9</c:v>
                </c:pt>
                <c:pt idx="12">
                  <c:v>-6.4459075907591994E-8</c:v>
                </c:pt>
                <c:pt idx="13">
                  <c:v>-8.1012409240925021E-8</c:v>
                </c:pt>
                <c:pt idx="14">
                  <c:v>-3.8352409240925002E-8</c:v>
                </c:pt>
                <c:pt idx="15">
                  <c:v>-1.0925742574258729E-8</c:v>
                </c:pt>
                <c:pt idx="16">
                  <c:v>8.3342574257414915E-9</c:v>
                </c:pt>
                <c:pt idx="17">
                  <c:v>3.5107590759074803E-8</c:v>
                </c:pt>
                <c:pt idx="18">
                  <c:v>2.6314257425741612E-8</c:v>
                </c:pt>
                <c:pt idx="19">
                  <c:v>-9.7857425742584865E-9</c:v>
                </c:pt>
                <c:pt idx="20">
                  <c:v>-5.0245742574258212E-8</c:v>
                </c:pt>
                <c:pt idx="21">
                  <c:v>-4.8319075907592287E-8</c:v>
                </c:pt>
                <c:pt idx="22">
                  <c:v>-4.6965742574258244E-8</c:v>
                </c:pt>
                <c:pt idx="23">
                  <c:v>-3.3352409240924878E-8</c:v>
                </c:pt>
                <c:pt idx="24">
                  <c:v>9.8809240924079344E-9</c:v>
                </c:pt>
                <c:pt idx="25">
                  <c:v>3.1154257425741386E-8</c:v>
                </c:pt>
                <c:pt idx="26">
                  <c:v>3.8334257425741315E-8</c:v>
                </c:pt>
                <c:pt idx="27">
                  <c:v>1.5000924092408319E-8</c:v>
                </c:pt>
                <c:pt idx="28">
                  <c:v>-2.8505742574258878E-8</c:v>
                </c:pt>
                <c:pt idx="29">
                  <c:v>-4.8905742574258432E-8</c:v>
                </c:pt>
                <c:pt idx="30">
                  <c:v>-4.6492409240925232E-8</c:v>
                </c:pt>
                <c:pt idx="31">
                  <c:v>-1.9539075907591976E-8</c:v>
                </c:pt>
                <c:pt idx="32">
                  <c:v>1.8987590759074693E-8</c:v>
                </c:pt>
                <c:pt idx="33">
                  <c:v>3.293425742574122E-8</c:v>
                </c:pt>
                <c:pt idx="34">
                  <c:v>2.9967590759074825E-8</c:v>
                </c:pt>
                <c:pt idx="35">
                  <c:v>-3.2590759075924173E-9</c:v>
                </c:pt>
                <c:pt idx="36">
                  <c:v>-2.5545742574258712E-8</c:v>
                </c:pt>
                <c:pt idx="37">
                  <c:v>-4.5285742574259079E-8</c:v>
                </c:pt>
                <c:pt idx="38">
                  <c:v>-3.6779075907591828E-8</c:v>
                </c:pt>
                <c:pt idx="39">
                  <c:v>-9.1857425742589791E-9</c:v>
                </c:pt>
                <c:pt idx="40">
                  <c:v>3.0987590759074804E-8</c:v>
                </c:pt>
                <c:pt idx="41">
                  <c:v>6.5440924092407786E-8</c:v>
                </c:pt>
                <c:pt idx="42">
                  <c:v>2.8127590759074406E-8</c:v>
                </c:pt>
                <c:pt idx="43">
                  <c:v>-1.0212409240925186E-8</c:v>
                </c:pt>
                <c:pt idx="44">
                  <c:v>-3.242574257425844E-8</c:v>
                </c:pt>
                <c:pt idx="45">
                  <c:v>-5.2572409240925006E-8</c:v>
                </c:pt>
                <c:pt idx="46">
                  <c:v>-2.8619075907592008E-8</c:v>
                </c:pt>
                <c:pt idx="47">
                  <c:v>-2.021240924092543E-8</c:v>
                </c:pt>
                <c:pt idx="48">
                  <c:v>-1.4292409240925098E-8</c:v>
                </c:pt>
                <c:pt idx="49">
                  <c:v>1.9880924092408178E-8</c:v>
                </c:pt>
                <c:pt idx="50">
                  <c:v>2.0787590759075027E-8</c:v>
                </c:pt>
                <c:pt idx="51">
                  <c:v>1.2409240924079632E-9</c:v>
                </c:pt>
                <c:pt idx="52">
                  <c:v>-8.9907590759175985E-10</c:v>
                </c:pt>
                <c:pt idx="53">
                  <c:v>-2.3072409240924924E-8</c:v>
                </c:pt>
                <c:pt idx="54">
                  <c:v>-1.8439075907591821E-8</c:v>
                </c:pt>
                <c:pt idx="55">
                  <c:v>7.0609240924076244E-9</c:v>
                </c:pt>
                <c:pt idx="56">
                  <c:v>4.2180924092407835E-8</c:v>
                </c:pt>
                <c:pt idx="57">
                  <c:v>5.7080924092408431E-8</c:v>
                </c:pt>
                <c:pt idx="58">
                  <c:v>6.4747590759074743E-8</c:v>
                </c:pt>
                <c:pt idx="59">
                  <c:v>1.480092409240788E-8</c:v>
                </c:pt>
                <c:pt idx="60">
                  <c:v>-2.4612409240925138E-8</c:v>
                </c:pt>
                <c:pt idx="61">
                  <c:v>-6.3525742574258414E-8</c:v>
                </c:pt>
                <c:pt idx="62">
                  <c:v>-4.8752409240925214E-8</c:v>
                </c:pt>
                <c:pt idx="63">
                  <c:v>-2.9139075907592244E-8</c:v>
                </c:pt>
                <c:pt idx="64">
                  <c:v>3.1867590759074928E-8</c:v>
                </c:pt>
                <c:pt idx="65">
                  <c:v>7.5114257425741099E-8</c:v>
                </c:pt>
                <c:pt idx="66">
                  <c:v>4.4000924092407761E-8</c:v>
                </c:pt>
                <c:pt idx="67">
                  <c:v>2.7654257425741391E-8</c:v>
                </c:pt>
                <c:pt idx="68">
                  <c:v>-6.5657425742582027E-9</c:v>
                </c:pt>
                <c:pt idx="69">
                  <c:v>-4.5045742574258555E-8</c:v>
                </c:pt>
                <c:pt idx="70">
                  <c:v>-4.8925742574258932E-8</c:v>
                </c:pt>
                <c:pt idx="71">
                  <c:v>-2.0939075907592333E-8</c:v>
                </c:pt>
                <c:pt idx="72">
                  <c:v>1.8227590759074834E-8</c:v>
                </c:pt>
                <c:pt idx="73">
                  <c:v>4.5854257425741544E-8</c:v>
                </c:pt>
                <c:pt idx="74">
                  <c:v>5.4174257425741714E-8</c:v>
                </c:pt>
                <c:pt idx="75">
                  <c:v>3.2480924092407794E-8</c:v>
                </c:pt>
                <c:pt idx="76">
                  <c:v>-8.7857425742590053E-9</c:v>
                </c:pt>
                <c:pt idx="77">
                  <c:v>-3.4499075907592254E-8</c:v>
                </c:pt>
                <c:pt idx="78">
                  <c:v>-4.4499075907591589E-8</c:v>
                </c:pt>
                <c:pt idx="79">
                  <c:v>-2.846574257425879E-8</c:v>
                </c:pt>
                <c:pt idx="80">
                  <c:v>-1.2072409240925198E-8</c:v>
                </c:pt>
                <c:pt idx="81">
                  <c:v>5.9034257425741077E-8</c:v>
                </c:pt>
                <c:pt idx="82">
                  <c:v>4.3027590759075003E-8</c:v>
                </c:pt>
                <c:pt idx="83">
                  <c:v>2.358759075907484E-8</c:v>
                </c:pt>
                <c:pt idx="84">
                  <c:v>-1.0939075907592091E-8</c:v>
                </c:pt>
                <c:pt idx="85">
                  <c:v>-3.6245742574258232E-8</c:v>
                </c:pt>
                <c:pt idx="86">
                  <c:v>-4.0959075907592412E-8</c:v>
                </c:pt>
                <c:pt idx="87">
                  <c:v>-2.9372409240925636E-8</c:v>
                </c:pt>
                <c:pt idx="88">
                  <c:v>-7.7324092409251685E-9</c:v>
                </c:pt>
                <c:pt idx="89">
                  <c:v>3.8414257425741492E-8</c:v>
                </c:pt>
                <c:pt idx="90">
                  <c:v>4.6427590759074325E-8</c:v>
                </c:pt>
                <c:pt idx="91">
                  <c:v>4.048092409240817E-8</c:v>
                </c:pt>
                <c:pt idx="92">
                  <c:v>1.2080924092408242E-8</c:v>
                </c:pt>
                <c:pt idx="93">
                  <c:v>-2.2425742574259098E-8</c:v>
                </c:pt>
                <c:pt idx="94">
                  <c:v>-2.1799075907591961E-8</c:v>
                </c:pt>
                <c:pt idx="95">
                  <c:v>-3.1785742574258839E-8</c:v>
                </c:pt>
                <c:pt idx="96">
                  <c:v>-1.1790759075923738E-9</c:v>
                </c:pt>
                <c:pt idx="97">
                  <c:v>5.046092409240792E-8</c:v>
                </c:pt>
                <c:pt idx="98">
                  <c:v>5.4620924092408004E-8</c:v>
                </c:pt>
                <c:pt idx="99">
                  <c:v>5.408092409240818E-8</c:v>
                </c:pt>
                <c:pt idx="100">
                  <c:v>4.8554257425741588E-8</c:v>
                </c:pt>
                <c:pt idx="101">
                  <c:v>1.6747590759074297E-8</c:v>
                </c:pt>
                <c:pt idx="102">
                  <c:v>-5.0185742574258527E-8</c:v>
                </c:pt>
                <c:pt idx="103">
                  <c:v>-5.0979075907592246E-8</c:v>
                </c:pt>
                <c:pt idx="104">
                  <c:v>-2.8065742574258816E-8</c:v>
                </c:pt>
                <c:pt idx="105">
                  <c:v>1.0880924092408321E-8</c:v>
                </c:pt>
                <c:pt idx="106">
                  <c:v>3.5654257425741764E-8</c:v>
                </c:pt>
                <c:pt idx="107">
                  <c:v>7.9275907590743841E-9</c:v>
                </c:pt>
                <c:pt idx="108">
                  <c:v>1.2587590759075115E-8</c:v>
                </c:pt>
                <c:pt idx="109">
                  <c:v>-1.6965742574258419E-8</c:v>
                </c:pt>
                <c:pt idx="110">
                  <c:v>-6.7372409240924934E-8</c:v>
                </c:pt>
                <c:pt idx="111">
                  <c:v>-5.3179075907591651E-8</c:v>
                </c:pt>
                <c:pt idx="112">
                  <c:v>-2.8259075907592123E-8</c:v>
                </c:pt>
                <c:pt idx="113">
                  <c:v>1.2580924092407982E-8</c:v>
                </c:pt>
                <c:pt idx="114">
                  <c:v>3.9174257425741354E-8</c:v>
                </c:pt>
                <c:pt idx="115">
                  <c:v>2.9314257425740964E-8</c:v>
                </c:pt>
                <c:pt idx="116">
                  <c:v>2.1567590759074478E-8</c:v>
                </c:pt>
                <c:pt idx="117">
                  <c:v>-1.7259075907592395E-8</c:v>
                </c:pt>
                <c:pt idx="118">
                  <c:v>-3.4172409240925318E-8</c:v>
                </c:pt>
                <c:pt idx="119">
                  <c:v>-3.131240924092492E-8</c:v>
                </c:pt>
                <c:pt idx="120">
                  <c:v>2.0475907590750434E-9</c:v>
                </c:pt>
                <c:pt idx="121">
                  <c:v>5.8960924092408035E-8</c:v>
                </c:pt>
                <c:pt idx="122">
                  <c:v>8.9780924092408307E-8</c:v>
                </c:pt>
                <c:pt idx="123">
                  <c:v>8.2047590759074283E-8</c:v>
                </c:pt>
                <c:pt idx="124">
                  <c:v>9.1740924092408081E-8</c:v>
                </c:pt>
                <c:pt idx="125">
                  <c:v>1.4110092409240791E-7</c:v>
                </c:pt>
                <c:pt idx="126">
                  <c:v>1.7706759075907438E-7</c:v>
                </c:pt>
                <c:pt idx="127">
                  <c:v>2.600342574257409E-7</c:v>
                </c:pt>
                <c:pt idx="128">
                  <c:v>4.5981425742574123E-7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4-5486-41F0-89D1-53658C683729}"/>
            </c:ext>
          </c:extLst>
        </c:ser>
        <c:ser>
          <c:idx val="2"/>
          <c:order val="5"/>
          <c:tx>
            <c:v>11.5 T fit</c:v>
          </c:tx>
          <c:spPr>
            <a:ln w="6350">
              <a:solidFill>
                <a:schemeClr val="tx1"/>
              </a:solidFill>
            </a:ln>
          </c:spPr>
          <c:marker>
            <c:symbol val="none"/>
          </c:marker>
          <c:xVal>
            <c:numRef>
              <c:f>Sheet1!$O$5:$O$134</c:f>
              <c:numCache>
                <c:formatCode>0.00E+00</c:formatCode>
                <c:ptCount val="130"/>
                <c:pt idx="0">
                  <c:v>7712.06</c:v>
                </c:pt>
                <c:pt idx="1">
                  <c:v>7741.67</c:v>
                </c:pt>
                <c:pt idx="2">
                  <c:v>7770.36</c:v>
                </c:pt>
                <c:pt idx="3">
                  <c:v>7799.12</c:v>
                </c:pt>
                <c:pt idx="4">
                  <c:v>7828.05</c:v>
                </c:pt>
                <c:pt idx="5">
                  <c:v>7857.11</c:v>
                </c:pt>
                <c:pt idx="6">
                  <c:v>7886.6</c:v>
                </c:pt>
                <c:pt idx="7">
                  <c:v>7917.42</c:v>
                </c:pt>
                <c:pt idx="8">
                  <c:v>7947.61</c:v>
                </c:pt>
                <c:pt idx="9">
                  <c:v>7977.06</c:v>
                </c:pt>
                <c:pt idx="10">
                  <c:v>8005.65</c:v>
                </c:pt>
                <c:pt idx="11">
                  <c:v>8033.95</c:v>
                </c:pt>
                <c:pt idx="12">
                  <c:v>8062.61</c:v>
                </c:pt>
                <c:pt idx="13">
                  <c:v>8091.59</c:v>
                </c:pt>
                <c:pt idx="14">
                  <c:v>8120.25</c:v>
                </c:pt>
                <c:pt idx="15">
                  <c:v>8149.49</c:v>
                </c:pt>
                <c:pt idx="16">
                  <c:v>8181.64</c:v>
                </c:pt>
                <c:pt idx="17">
                  <c:v>8211.1299999999992</c:v>
                </c:pt>
                <c:pt idx="18">
                  <c:v>8240.7800000000007</c:v>
                </c:pt>
                <c:pt idx="19">
                  <c:v>8269.84</c:v>
                </c:pt>
                <c:pt idx="20">
                  <c:v>8298.5</c:v>
                </c:pt>
                <c:pt idx="21">
                  <c:v>8327.39</c:v>
                </c:pt>
                <c:pt idx="22">
                  <c:v>8356.5</c:v>
                </c:pt>
                <c:pt idx="23">
                  <c:v>8386.4699999999993</c:v>
                </c:pt>
                <c:pt idx="24">
                  <c:v>8416.5400000000009</c:v>
                </c:pt>
                <c:pt idx="25">
                  <c:v>8446.52</c:v>
                </c:pt>
                <c:pt idx="26">
                  <c:v>8475.2199999999993</c:v>
                </c:pt>
                <c:pt idx="27">
                  <c:v>8504.09</c:v>
                </c:pt>
                <c:pt idx="28">
                  <c:v>8532.51</c:v>
                </c:pt>
                <c:pt idx="29">
                  <c:v>8561.2800000000007</c:v>
                </c:pt>
                <c:pt idx="30">
                  <c:v>8590.32</c:v>
                </c:pt>
                <c:pt idx="31">
                  <c:v>8620.1</c:v>
                </c:pt>
                <c:pt idx="32">
                  <c:v>8649.58</c:v>
                </c:pt>
                <c:pt idx="33">
                  <c:v>8678.0300000000007</c:v>
                </c:pt>
                <c:pt idx="34">
                  <c:v>8707.09</c:v>
                </c:pt>
                <c:pt idx="35">
                  <c:v>8735.35</c:v>
                </c:pt>
                <c:pt idx="36">
                  <c:v>8764.81</c:v>
                </c:pt>
                <c:pt idx="37">
                  <c:v>8792.86</c:v>
                </c:pt>
                <c:pt idx="38">
                  <c:v>8821.14</c:v>
                </c:pt>
                <c:pt idx="39">
                  <c:v>8850.5499999999993</c:v>
                </c:pt>
                <c:pt idx="40">
                  <c:v>8879.56</c:v>
                </c:pt>
                <c:pt idx="41">
                  <c:v>8908.23</c:v>
                </c:pt>
                <c:pt idx="42">
                  <c:v>8935.92</c:v>
                </c:pt>
                <c:pt idx="43">
                  <c:v>8963.51</c:v>
                </c:pt>
                <c:pt idx="44">
                  <c:v>8990.7800000000007</c:v>
                </c:pt>
                <c:pt idx="45">
                  <c:v>9019.57</c:v>
                </c:pt>
                <c:pt idx="46">
                  <c:v>9047.18</c:v>
                </c:pt>
                <c:pt idx="47">
                  <c:v>9075.2999999999993</c:v>
                </c:pt>
                <c:pt idx="48">
                  <c:v>9103.51</c:v>
                </c:pt>
                <c:pt idx="49">
                  <c:v>9131.24</c:v>
                </c:pt>
                <c:pt idx="50">
                  <c:v>9158.09</c:v>
                </c:pt>
                <c:pt idx="51">
                  <c:v>9184.83</c:v>
                </c:pt>
                <c:pt idx="52">
                  <c:v>9211.4699999999993</c:v>
                </c:pt>
                <c:pt idx="53">
                  <c:v>9238.74</c:v>
                </c:pt>
                <c:pt idx="54">
                  <c:v>9265.43</c:v>
                </c:pt>
                <c:pt idx="55">
                  <c:v>9292.2999999999993</c:v>
                </c:pt>
                <c:pt idx="56">
                  <c:v>9319.69</c:v>
                </c:pt>
                <c:pt idx="57">
                  <c:v>9348.17</c:v>
                </c:pt>
                <c:pt idx="58">
                  <c:v>9375.89</c:v>
                </c:pt>
                <c:pt idx="59">
                  <c:v>9402.9</c:v>
                </c:pt>
                <c:pt idx="60">
                  <c:v>9429.61</c:v>
                </c:pt>
                <c:pt idx="61">
                  <c:v>9456.32</c:v>
                </c:pt>
                <c:pt idx="62">
                  <c:v>9483.2099999999991</c:v>
                </c:pt>
                <c:pt idx="63">
                  <c:v>9511</c:v>
                </c:pt>
                <c:pt idx="64">
                  <c:v>9540.15</c:v>
                </c:pt>
                <c:pt idx="65">
                  <c:v>9566.93</c:v>
                </c:pt>
                <c:pt idx="66">
                  <c:v>9594.18</c:v>
                </c:pt>
                <c:pt idx="67">
                  <c:v>9621.76</c:v>
                </c:pt>
                <c:pt idx="68">
                  <c:v>9650.16</c:v>
                </c:pt>
                <c:pt idx="69">
                  <c:v>9676.6200000000008</c:v>
                </c:pt>
                <c:pt idx="70">
                  <c:v>9703.6299999999992</c:v>
                </c:pt>
                <c:pt idx="71">
                  <c:v>9730.68</c:v>
                </c:pt>
                <c:pt idx="72">
                  <c:v>9756.85</c:v>
                </c:pt>
                <c:pt idx="73">
                  <c:v>9783.2199999999993</c:v>
                </c:pt>
                <c:pt idx="74">
                  <c:v>9809.6299999999992</c:v>
                </c:pt>
                <c:pt idx="75">
                  <c:v>9835.85</c:v>
                </c:pt>
                <c:pt idx="76">
                  <c:v>9862.57</c:v>
                </c:pt>
                <c:pt idx="77">
                  <c:v>9888.5</c:v>
                </c:pt>
                <c:pt idx="78">
                  <c:v>9914.31</c:v>
                </c:pt>
                <c:pt idx="79">
                  <c:v>9939.43</c:v>
                </c:pt>
                <c:pt idx="80">
                  <c:v>9965.9</c:v>
                </c:pt>
                <c:pt idx="81">
                  <c:v>9992.75</c:v>
                </c:pt>
                <c:pt idx="82">
                  <c:v>10019.1</c:v>
                </c:pt>
                <c:pt idx="83">
                  <c:v>10044.700000000001</c:v>
                </c:pt>
                <c:pt idx="84">
                  <c:v>10070.799999999999</c:v>
                </c:pt>
                <c:pt idx="85">
                  <c:v>10096.799999999999</c:v>
                </c:pt>
                <c:pt idx="86">
                  <c:v>10122.9</c:v>
                </c:pt>
                <c:pt idx="87">
                  <c:v>10149.4</c:v>
                </c:pt>
                <c:pt idx="88">
                  <c:v>10176.200000000001</c:v>
                </c:pt>
                <c:pt idx="89">
                  <c:v>10201.799999999999</c:v>
                </c:pt>
                <c:pt idx="90">
                  <c:v>10227.200000000001</c:v>
                </c:pt>
                <c:pt idx="91">
                  <c:v>10252.4</c:v>
                </c:pt>
                <c:pt idx="92">
                  <c:v>10280.5</c:v>
                </c:pt>
                <c:pt idx="93">
                  <c:v>10305.9</c:v>
                </c:pt>
                <c:pt idx="94">
                  <c:v>10330.9</c:v>
                </c:pt>
                <c:pt idx="95">
                  <c:v>10355.799999999999</c:v>
                </c:pt>
                <c:pt idx="96">
                  <c:v>10381.700000000001</c:v>
                </c:pt>
                <c:pt idx="97">
                  <c:v>10406.200000000001</c:v>
                </c:pt>
                <c:pt idx="98">
                  <c:v>10430.9</c:v>
                </c:pt>
                <c:pt idx="99">
                  <c:v>10455.9</c:v>
                </c:pt>
                <c:pt idx="100">
                  <c:v>10480.9</c:v>
                </c:pt>
                <c:pt idx="101">
                  <c:v>10505.3</c:v>
                </c:pt>
                <c:pt idx="102">
                  <c:v>10530.1</c:v>
                </c:pt>
                <c:pt idx="103">
                  <c:v>10554.5</c:v>
                </c:pt>
                <c:pt idx="104">
                  <c:v>10578.7</c:v>
                </c:pt>
                <c:pt idx="105">
                  <c:v>10602.5</c:v>
                </c:pt>
                <c:pt idx="106">
                  <c:v>10627</c:v>
                </c:pt>
                <c:pt idx="107">
                  <c:v>10651.6</c:v>
                </c:pt>
                <c:pt idx="108">
                  <c:v>10676.8</c:v>
                </c:pt>
                <c:pt idx="109">
                  <c:v>10700.3</c:v>
                </c:pt>
                <c:pt idx="110">
                  <c:v>10724</c:v>
                </c:pt>
                <c:pt idx="111">
                  <c:v>10748</c:v>
                </c:pt>
                <c:pt idx="112">
                  <c:v>10770.8</c:v>
                </c:pt>
                <c:pt idx="113">
                  <c:v>10794</c:v>
                </c:pt>
                <c:pt idx="114">
                  <c:v>10817.8</c:v>
                </c:pt>
                <c:pt idx="115">
                  <c:v>10843.7</c:v>
                </c:pt>
                <c:pt idx="116">
                  <c:v>10867.1</c:v>
                </c:pt>
                <c:pt idx="117">
                  <c:v>10889.6</c:v>
                </c:pt>
                <c:pt idx="118">
                  <c:v>10913</c:v>
                </c:pt>
                <c:pt idx="119">
                  <c:v>10936.5</c:v>
                </c:pt>
                <c:pt idx="120">
                  <c:v>10959.7</c:v>
                </c:pt>
                <c:pt idx="121">
                  <c:v>10982.6</c:v>
                </c:pt>
                <c:pt idx="122">
                  <c:v>11005.4</c:v>
                </c:pt>
                <c:pt idx="123">
                  <c:v>11028.9</c:v>
                </c:pt>
                <c:pt idx="124">
                  <c:v>11051.7</c:v>
                </c:pt>
                <c:pt idx="125">
                  <c:v>11074.1</c:v>
                </c:pt>
                <c:pt idx="126">
                  <c:v>11096.6</c:v>
                </c:pt>
                <c:pt idx="127">
                  <c:v>11119.2</c:v>
                </c:pt>
                <c:pt idx="128">
                  <c:v>11141.2</c:v>
                </c:pt>
              </c:numCache>
            </c:numRef>
          </c:xVal>
          <c:yVal>
            <c:numRef>
              <c:f>Sheet1!$Q$5:$Q$134</c:f>
              <c:numCache>
                <c:formatCode>0.00E+00</c:formatCode>
                <c:ptCount val="130"/>
                <c:pt idx="0">
                  <c:v>6.0278396990335636E-31</c:v>
                </c:pt>
                <c:pt idx="1">
                  <c:v>1.0710259071697374E-30</c:v>
                </c:pt>
                <c:pt idx="2">
                  <c:v>1.8654033318336812E-30</c:v>
                </c:pt>
                <c:pt idx="3">
                  <c:v>3.2466997317283924E-30</c:v>
                </c:pt>
                <c:pt idx="4">
                  <c:v>5.6577060395121364E-30</c:v>
                </c:pt>
                <c:pt idx="5">
                  <c:v>9.8634020349829102E-30</c:v>
                </c:pt>
                <c:pt idx="6">
                  <c:v>1.7301107290682801E-29</c:v>
                </c:pt>
                <c:pt idx="7">
                  <c:v>3.1056628614718535E-29</c:v>
                </c:pt>
                <c:pt idx="8">
                  <c:v>5.4964700558938289E-29</c:v>
                </c:pt>
                <c:pt idx="9">
                  <c:v>9.5726136452626817E-29</c:v>
                </c:pt>
                <c:pt idx="10">
                  <c:v>1.6371618525692199E-28</c:v>
                </c:pt>
                <c:pt idx="11">
                  <c:v>2.7795239157973998E-28</c:v>
                </c:pt>
                <c:pt idx="12">
                  <c:v>4.7418702268111809E-28</c:v>
                </c:pt>
                <c:pt idx="13">
                  <c:v>8.1223572110425442E-28</c:v>
                </c:pt>
                <c:pt idx="14">
                  <c:v>1.3804216460376007E-27</c:v>
                </c:pt>
                <c:pt idx="15">
                  <c:v>2.3668264394064234E-27</c:v>
                </c:pt>
                <c:pt idx="16">
                  <c:v>4.2722500793048007E-27</c:v>
                </c:pt>
                <c:pt idx="17">
                  <c:v>7.3289361192780751E-27</c:v>
                </c:pt>
                <c:pt idx="18">
                  <c:v>1.2584899676655971E-26</c:v>
                </c:pt>
                <c:pt idx="19">
                  <c:v>2.1338692694693139E-26</c:v>
                </c:pt>
                <c:pt idx="20">
                  <c:v>3.5854319515199244E-26</c:v>
                </c:pt>
                <c:pt idx="21">
                  <c:v>6.0386162098225006E-26</c:v>
                </c:pt>
                <c:pt idx="22">
                  <c:v>1.0192116105515806E-25</c:v>
                </c:pt>
                <c:pt idx="23">
                  <c:v>1.7437386731346497E-25</c:v>
                </c:pt>
                <c:pt idx="24">
                  <c:v>2.9829124063856201E-25</c:v>
                </c:pt>
                <c:pt idx="25">
                  <c:v>5.0848008216501589E-25</c:v>
                </c:pt>
                <c:pt idx="26">
                  <c:v>8.4576323494830663E-25</c:v>
                </c:pt>
                <c:pt idx="27">
                  <c:v>1.4085714973197965E-24</c:v>
                </c:pt>
                <c:pt idx="28">
                  <c:v>2.3233927291754777E-24</c:v>
                </c:pt>
                <c:pt idx="29">
                  <c:v>3.8495227721595663E-24</c:v>
                </c:pt>
                <c:pt idx="30">
                  <c:v>6.3973933658946123E-24</c:v>
                </c:pt>
                <c:pt idx="31">
                  <c:v>1.0750962259042472E-23</c:v>
                </c:pt>
                <c:pt idx="32">
                  <c:v>1.7941333057867337E-23</c:v>
                </c:pt>
                <c:pt idx="33">
                  <c:v>2.9361200467507614E-23</c:v>
                </c:pt>
                <c:pt idx="34">
                  <c:v>4.8479347289279963E-23</c:v>
                </c:pt>
                <c:pt idx="35">
                  <c:v>7.8822158253799043E-23</c:v>
                </c:pt>
                <c:pt idx="36">
                  <c:v>1.3061036583741998E-22</c:v>
                </c:pt>
                <c:pt idx="37">
                  <c:v>2.1092375336369073E-22</c:v>
                </c:pt>
                <c:pt idx="38">
                  <c:v>3.4143572162323693E-22</c:v>
                </c:pt>
                <c:pt idx="39">
                  <c:v>5.6252356683538333E-22</c:v>
                </c:pt>
                <c:pt idx="40">
                  <c:v>9.1900665749871344E-22</c:v>
                </c:pt>
                <c:pt idx="41">
                  <c:v>1.4904415764462067E-21</c:v>
                </c:pt>
                <c:pt idx="42">
                  <c:v>2.3740646537114432E-21</c:v>
                </c:pt>
                <c:pt idx="43">
                  <c:v>3.7697958762445388E-21</c:v>
                </c:pt>
                <c:pt idx="44">
                  <c:v>5.9457597716310322E-21</c:v>
                </c:pt>
                <c:pt idx="45">
                  <c:v>9.6045439851357306E-21</c:v>
                </c:pt>
                <c:pt idx="46">
                  <c:v>1.519100072835242E-20</c:v>
                </c:pt>
                <c:pt idx="47">
                  <c:v>2.4196373630630007E-20</c:v>
                </c:pt>
                <c:pt idx="48">
                  <c:v>3.8541869489452667E-20</c:v>
                </c:pt>
                <c:pt idx="49">
                  <c:v>6.0822656538237418E-20</c:v>
                </c:pt>
                <c:pt idx="50">
                  <c:v>9.447954939637516E-20</c:v>
                </c:pt>
                <c:pt idx="51">
                  <c:v>1.4630868379048161E-19</c:v>
                </c:pt>
                <c:pt idx="52">
                  <c:v>2.2591394475310265E-19</c:v>
                </c:pt>
                <c:pt idx="53">
                  <c:v>3.5197637660423961E-19</c:v>
                </c:pt>
                <c:pt idx="54">
                  <c:v>5.425485835882224E-19</c:v>
                </c:pt>
                <c:pt idx="55">
                  <c:v>8.3769342079439122E-19</c:v>
                </c:pt>
                <c:pt idx="56">
                  <c:v>1.3026319906143838E-18</c:v>
                </c:pt>
                <c:pt idx="57">
                  <c:v>2.0586948365716333E-18</c:v>
                </c:pt>
                <c:pt idx="58">
                  <c:v>3.2097946951624897E-18</c:v>
                </c:pt>
                <c:pt idx="59">
                  <c:v>4.9416768889799803E-18</c:v>
                </c:pt>
                <c:pt idx="60">
                  <c:v>7.5624305331778045E-18</c:v>
                </c:pt>
                <c:pt idx="61">
                  <c:v>1.1559146524049714E-17</c:v>
                </c:pt>
                <c:pt idx="62">
                  <c:v>1.7697295949645016E-17</c:v>
                </c:pt>
                <c:pt idx="63">
                  <c:v>2.7449155423057884E-17</c:v>
                </c:pt>
                <c:pt idx="64">
                  <c:v>4.3439239374120264E-17</c:v>
                </c:pt>
                <c:pt idx="65">
                  <c:v>6.6144110379227908E-17</c:v>
                </c:pt>
                <c:pt idx="66">
                  <c:v>1.0134003740051235E-16</c:v>
                </c:pt>
                <c:pt idx="67">
                  <c:v>1.5587616745248349E-16</c:v>
                </c:pt>
                <c:pt idx="68">
                  <c:v>2.4253746741890856E-16</c:v>
                </c:pt>
                <c:pt idx="69">
                  <c:v>3.6572507448850262E-16</c:v>
                </c:pt>
                <c:pt idx="70">
                  <c:v>5.5556644829891851E-16</c:v>
                </c:pt>
                <c:pt idx="71">
                  <c:v>8.4349078747533092E-16</c:v>
                </c:pt>
                <c:pt idx="72">
                  <c:v>1.2619611259098447E-15</c:v>
                </c:pt>
                <c:pt idx="73">
                  <c:v>1.8917977688256998E-15</c:v>
                </c:pt>
                <c:pt idx="74">
                  <c:v>2.8346260768083204E-15</c:v>
                </c:pt>
                <c:pt idx="75">
                  <c:v>4.2304472318189165E-15</c:v>
                </c:pt>
                <c:pt idx="76">
                  <c:v>6.3550143101736471E-15</c:v>
                </c:pt>
                <c:pt idx="77">
                  <c:v>9.4224624652133774E-15</c:v>
                </c:pt>
                <c:pt idx="78">
                  <c:v>1.3930794188181801E-14</c:v>
                </c:pt>
                <c:pt idx="79">
                  <c:v>2.036215110547352E-14</c:v>
                </c:pt>
                <c:pt idx="80">
                  <c:v>3.0344535429984834E-14</c:v>
                </c:pt>
                <c:pt idx="81">
                  <c:v>4.5431291321977955E-14</c:v>
                </c:pt>
                <c:pt idx="82">
                  <c:v>6.7438581848889255E-14</c:v>
                </c:pt>
                <c:pt idx="83">
                  <c:v>9.8888843663301419E-14</c:v>
                </c:pt>
                <c:pt idx="84">
                  <c:v>1.4594775508598925E-13</c:v>
                </c:pt>
                <c:pt idx="85">
                  <c:v>2.1486456297368254E-13</c:v>
                </c:pt>
                <c:pt idx="86">
                  <c:v>3.1647815119057606E-13</c:v>
                </c:pt>
                <c:pt idx="87">
                  <c:v>4.6844334301763535E-13</c:v>
                </c:pt>
                <c:pt idx="88">
                  <c:v>6.9573975107137881E-13</c:v>
                </c:pt>
                <c:pt idx="89">
                  <c:v>1.0141974530176391E-12</c:v>
                </c:pt>
                <c:pt idx="90">
                  <c:v>1.4726992965749302E-12</c:v>
                </c:pt>
                <c:pt idx="91">
                  <c:v>2.1302620372460408E-12</c:v>
                </c:pt>
                <c:pt idx="92">
                  <c:v>3.211717571761885E-12</c:v>
                </c:pt>
                <c:pt idx="93">
                  <c:v>4.6504004429586621E-12</c:v>
                </c:pt>
                <c:pt idx="94">
                  <c:v>6.6884486004468781E-12</c:v>
                </c:pt>
                <c:pt idx="95">
                  <c:v>9.5973181559615867E-12</c:v>
                </c:pt>
                <c:pt idx="96">
                  <c:v>1.3959599946754157E-11</c:v>
                </c:pt>
                <c:pt idx="97">
                  <c:v>1.9880486471089149E-11</c:v>
                </c:pt>
                <c:pt idx="98">
                  <c:v>2.8370632480139249E-11</c:v>
                </c:pt>
                <c:pt idx="99">
                  <c:v>4.0627012385404198E-11</c:v>
                </c:pt>
                <c:pt idx="100">
                  <c:v>5.8128395353200824E-11</c:v>
                </c:pt>
                <c:pt idx="101">
                  <c:v>8.2389258834680721E-11</c:v>
                </c:pt>
                <c:pt idx="102">
                  <c:v>1.1734810022407747E-10</c:v>
                </c:pt>
                <c:pt idx="103">
                  <c:v>1.6605477540526926E-10</c:v>
                </c:pt>
                <c:pt idx="104">
                  <c:v>2.3412452849298506E-10</c:v>
                </c:pt>
                <c:pt idx="105">
                  <c:v>3.2797738952781314E-10</c:v>
                </c:pt>
                <c:pt idx="106">
                  <c:v>4.6366447444598163E-10</c:v>
                </c:pt>
                <c:pt idx="107">
                  <c:v>6.5588709222298468E-10</c:v>
                </c:pt>
                <c:pt idx="108">
                  <c:v>9.3490581512769632E-10</c:v>
                </c:pt>
                <c:pt idx="109">
                  <c:v>1.3001541136048039E-9</c:v>
                </c:pt>
                <c:pt idx="110">
                  <c:v>1.8118512157297679E-9</c:v>
                </c:pt>
                <c:pt idx="111">
                  <c:v>2.5336720424520425E-9</c:v>
                </c:pt>
                <c:pt idx="112">
                  <c:v>3.4817371852515607E-9</c:v>
                </c:pt>
                <c:pt idx="113">
                  <c:v>4.8079926432990149E-9</c:v>
                </c:pt>
                <c:pt idx="114">
                  <c:v>6.6902742917895786E-9</c:v>
                </c:pt>
                <c:pt idx="115">
                  <c:v>9.5769193136624622E-9</c:v>
                </c:pt>
                <c:pt idx="116">
                  <c:v>1.3232785089758109E-8</c:v>
                </c:pt>
                <c:pt idx="117">
                  <c:v>1.8046411142430231E-8</c:v>
                </c:pt>
                <c:pt idx="118">
                  <c:v>2.4901471729119423E-8</c:v>
                </c:pt>
                <c:pt idx="119">
                  <c:v>3.4383915334203819E-8</c:v>
                </c:pt>
                <c:pt idx="120">
                  <c:v>4.7249986585667417E-8</c:v>
                </c:pt>
                <c:pt idx="121">
                  <c:v>6.4621448180500687E-8</c:v>
                </c:pt>
                <c:pt idx="122">
                  <c:v>8.8201613155734032E-8</c:v>
                </c:pt>
                <c:pt idx="123">
                  <c:v>1.2145952495376561E-7</c:v>
                </c:pt>
                <c:pt idx="124">
                  <c:v>1.6556359491996166E-7</c:v>
                </c:pt>
                <c:pt idx="125">
                  <c:v>2.243199353808381E-7</c:v>
                </c:pt>
                <c:pt idx="126">
                  <c:v>3.0415252460604824E-7</c:v>
                </c:pt>
                <c:pt idx="127">
                  <c:v>4.1269862536931057E-7</c:v>
                </c:pt>
                <c:pt idx="128">
                  <c:v>5.5513333690122124E-7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5-5486-41F0-89D1-53658C683729}"/>
            </c:ext>
          </c:extLst>
        </c:ser>
        <c:ser>
          <c:idx val="3"/>
          <c:order val="6"/>
          <c:tx>
            <c:v>11T fit</c:v>
          </c:tx>
          <c:spPr>
            <a:ln w="6350">
              <a:solidFill>
                <a:schemeClr val="tx1"/>
              </a:solidFill>
            </a:ln>
          </c:spPr>
          <c:marker>
            <c:symbol val="none"/>
          </c:marker>
          <c:xVal>
            <c:numRef>
              <c:f>Sheet1!$L$5:$L$129</c:f>
              <c:numCache>
                <c:formatCode>0.00E+00</c:formatCode>
                <c:ptCount val="125"/>
                <c:pt idx="0">
                  <c:v>8380.2000000000007</c:v>
                </c:pt>
                <c:pt idx="1">
                  <c:v>8410.36</c:v>
                </c:pt>
                <c:pt idx="2">
                  <c:v>8440.14</c:v>
                </c:pt>
                <c:pt idx="3">
                  <c:v>8469.5499999999993</c:v>
                </c:pt>
                <c:pt idx="4">
                  <c:v>8499.23</c:v>
                </c:pt>
                <c:pt idx="5">
                  <c:v>8528.7900000000009</c:v>
                </c:pt>
                <c:pt idx="6">
                  <c:v>8559.17</c:v>
                </c:pt>
                <c:pt idx="7">
                  <c:v>8588.9599999999991</c:v>
                </c:pt>
                <c:pt idx="8">
                  <c:v>8618.69</c:v>
                </c:pt>
                <c:pt idx="9">
                  <c:v>8648.3700000000008</c:v>
                </c:pt>
                <c:pt idx="10">
                  <c:v>8677.27</c:v>
                </c:pt>
                <c:pt idx="11">
                  <c:v>8705.36</c:v>
                </c:pt>
                <c:pt idx="12">
                  <c:v>8734.0300000000007</c:v>
                </c:pt>
                <c:pt idx="13">
                  <c:v>8763.56</c:v>
                </c:pt>
                <c:pt idx="14">
                  <c:v>8793.7999999999993</c:v>
                </c:pt>
                <c:pt idx="15">
                  <c:v>8824.84</c:v>
                </c:pt>
                <c:pt idx="16">
                  <c:v>8855.32</c:v>
                </c:pt>
                <c:pt idx="17">
                  <c:v>8885.9699999999993</c:v>
                </c:pt>
                <c:pt idx="18">
                  <c:v>8916.1299999999992</c:v>
                </c:pt>
                <c:pt idx="19">
                  <c:v>8945.57</c:v>
                </c:pt>
                <c:pt idx="20">
                  <c:v>8975.2199999999993</c:v>
                </c:pt>
                <c:pt idx="21">
                  <c:v>9004.8700000000008</c:v>
                </c:pt>
                <c:pt idx="22">
                  <c:v>9034.57</c:v>
                </c:pt>
                <c:pt idx="23">
                  <c:v>9064.31</c:v>
                </c:pt>
                <c:pt idx="24">
                  <c:v>9093.01</c:v>
                </c:pt>
                <c:pt idx="25">
                  <c:v>9122.27</c:v>
                </c:pt>
                <c:pt idx="26">
                  <c:v>9152.02</c:v>
                </c:pt>
                <c:pt idx="27">
                  <c:v>9181.24</c:v>
                </c:pt>
                <c:pt idx="28">
                  <c:v>9209.07</c:v>
                </c:pt>
                <c:pt idx="29">
                  <c:v>9237.51</c:v>
                </c:pt>
                <c:pt idx="30">
                  <c:v>9266.07</c:v>
                </c:pt>
                <c:pt idx="31">
                  <c:v>9296.0499999999993</c:v>
                </c:pt>
                <c:pt idx="32">
                  <c:v>9328.77</c:v>
                </c:pt>
                <c:pt idx="33">
                  <c:v>9359.0499999999993</c:v>
                </c:pt>
                <c:pt idx="34">
                  <c:v>9388.64</c:v>
                </c:pt>
                <c:pt idx="35">
                  <c:v>9417.07</c:v>
                </c:pt>
                <c:pt idx="36">
                  <c:v>9445.7000000000007</c:v>
                </c:pt>
                <c:pt idx="37">
                  <c:v>9476.44</c:v>
                </c:pt>
                <c:pt idx="38">
                  <c:v>9505.83</c:v>
                </c:pt>
                <c:pt idx="39">
                  <c:v>9536.2199999999993</c:v>
                </c:pt>
                <c:pt idx="40">
                  <c:v>9566.86</c:v>
                </c:pt>
                <c:pt idx="41">
                  <c:v>9596.0400000000009</c:v>
                </c:pt>
                <c:pt idx="42">
                  <c:v>9625.59</c:v>
                </c:pt>
                <c:pt idx="43">
                  <c:v>9655.02</c:v>
                </c:pt>
                <c:pt idx="44">
                  <c:v>9683.77</c:v>
                </c:pt>
                <c:pt idx="45">
                  <c:v>9712.69</c:v>
                </c:pt>
                <c:pt idx="46">
                  <c:v>9741.41</c:v>
                </c:pt>
                <c:pt idx="47">
                  <c:v>9770.43</c:v>
                </c:pt>
                <c:pt idx="48">
                  <c:v>9798.73</c:v>
                </c:pt>
                <c:pt idx="49">
                  <c:v>9826.92</c:v>
                </c:pt>
                <c:pt idx="50">
                  <c:v>9855.1299999999992</c:v>
                </c:pt>
                <c:pt idx="51">
                  <c:v>9883</c:v>
                </c:pt>
                <c:pt idx="52">
                  <c:v>9911.0499999999993</c:v>
                </c:pt>
                <c:pt idx="53">
                  <c:v>9939.26</c:v>
                </c:pt>
                <c:pt idx="54">
                  <c:v>9967.7099999999991</c:v>
                </c:pt>
                <c:pt idx="55">
                  <c:v>9995.77</c:v>
                </c:pt>
                <c:pt idx="56">
                  <c:v>10023.6</c:v>
                </c:pt>
                <c:pt idx="57">
                  <c:v>10052.4</c:v>
                </c:pt>
                <c:pt idx="58">
                  <c:v>10081</c:v>
                </c:pt>
                <c:pt idx="59">
                  <c:v>10109</c:v>
                </c:pt>
                <c:pt idx="60">
                  <c:v>10136.4</c:v>
                </c:pt>
                <c:pt idx="61">
                  <c:v>10164.200000000001</c:v>
                </c:pt>
                <c:pt idx="62">
                  <c:v>10191.4</c:v>
                </c:pt>
                <c:pt idx="63">
                  <c:v>10223</c:v>
                </c:pt>
                <c:pt idx="64">
                  <c:v>10251.4</c:v>
                </c:pt>
                <c:pt idx="65">
                  <c:v>10279.6</c:v>
                </c:pt>
                <c:pt idx="66">
                  <c:v>10310.5</c:v>
                </c:pt>
                <c:pt idx="67">
                  <c:v>10338.9</c:v>
                </c:pt>
                <c:pt idx="68">
                  <c:v>10366.200000000001</c:v>
                </c:pt>
                <c:pt idx="69">
                  <c:v>10393.700000000001</c:v>
                </c:pt>
                <c:pt idx="70">
                  <c:v>10422.4</c:v>
                </c:pt>
                <c:pt idx="71">
                  <c:v>10450.200000000001</c:v>
                </c:pt>
                <c:pt idx="72">
                  <c:v>10480.299999999999</c:v>
                </c:pt>
                <c:pt idx="73">
                  <c:v>10507.6</c:v>
                </c:pt>
                <c:pt idx="74">
                  <c:v>10535.1</c:v>
                </c:pt>
                <c:pt idx="75">
                  <c:v>10562</c:v>
                </c:pt>
                <c:pt idx="76">
                  <c:v>10588.1</c:v>
                </c:pt>
                <c:pt idx="77">
                  <c:v>10614.7</c:v>
                </c:pt>
                <c:pt idx="78">
                  <c:v>10641</c:v>
                </c:pt>
                <c:pt idx="79">
                  <c:v>10668.3</c:v>
                </c:pt>
                <c:pt idx="80">
                  <c:v>10695.3</c:v>
                </c:pt>
                <c:pt idx="81">
                  <c:v>10722.5</c:v>
                </c:pt>
                <c:pt idx="82">
                  <c:v>10748.9</c:v>
                </c:pt>
                <c:pt idx="83">
                  <c:v>10774.7</c:v>
                </c:pt>
                <c:pt idx="84">
                  <c:v>10800.5</c:v>
                </c:pt>
                <c:pt idx="85">
                  <c:v>10826.5</c:v>
                </c:pt>
                <c:pt idx="86">
                  <c:v>10853.3</c:v>
                </c:pt>
                <c:pt idx="87">
                  <c:v>10878.8</c:v>
                </c:pt>
                <c:pt idx="88">
                  <c:v>10905</c:v>
                </c:pt>
                <c:pt idx="89">
                  <c:v>10931.2</c:v>
                </c:pt>
                <c:pt idx="90">
                  <c:v>10957.2</c:v>
                </c:pt>
                <c:pt idx="91">
                  <c:v>10982.4</c:v>
                </c:pt>
                <c:pt idx="92">
                  <c:v>11008.2</c:v>
                </c:pt>
                <c:pt idx="93">
                  <c:v>11034</c:v>
                </c:pt>
                <c:pt idx="94">
                  <c:v>11062</c:v>
                </c:pt>
                <c:pt idx="95">
                  <c:v>11088</c:v>
                </c:pt>
                <c:pt idx="96">
                  <c:v>11114</c:v>
                </c:pt>
                <c:pt idx="97">
                  <c:v>11139.9</c:v>
                </c:pt>
                <c:pt idx="98">
                  <c:v>11165.3</c:v>
                </c:pt>
                <c:pt idx="99">
                  <c:v>11190.8</c:v>
                </c:pt>
                <c:pt idx="100">
                  <c:v>11215.2</c:v>
                </c:pt>
                <c:pt idx="101">
                  <c:v>11239.5</c:v>
                </c:pt>
                <c:pt idx="102">
                  <c:v>11264.3</c:v>
                </c:pt>
                <c:pt idx="103">
                  <c:v>11288.9</c:v>
                </c:pt>
                <c:pt idx="104">
                  <c:v>11314.3</c:v>
                </c:pt>
                <c:pt idx="105">
                  <c:v>11338.8</c:v>
                </c:pt>
                <c:pt idx="106">
                  <c:v>11365.8</c:v>
                </c:pt>
                <c:pt idx="107">
                  <c:v>11391.1</c:v>
                </c:pt>
                <c:pt idx="108">
                  <c:v>11415.2</c:v>
                </c:pt>
                <c:pt idx="109">
                  <c:v>11439.4</c:v>
                </c:pt>
                <c:pt idx="110">
                  <c:v>11463.8</c:v>
                </c:pt>
                <c:pt idx="111">
                  <c:v>11487.7</c:v>
                </c:pt>
                <c:pt idx="112">
                  <c:v>11515.9</c:v>
                </c:pt>
                <c:pt idx="113">
                  <c:v>11540.9</c:v>
                </c:pt>
                <c:pt idx="114">
                  <c:v>11566.6</c:v>
                </c:pt>
                <c:pt idx="115">
                  <c:v>11591.2</c:v>
                </c:pt>
                <c:pt idx="116">
                  <c:v>11614.7</c:v>
                </c:pt>
                <c:pt idx="117">
                  <c:v>11638.3</c:v>
                </c:pt>
                <c:pt idx="118">
                  <c:v>11661.7</c:v>
                </c:pt>
                <c:pt idx="119">
                  <c:v>11686</c:v>
                </c:pt>
                <c:pt idx="120">
                  <c:v>11709.9</c:v>
                </c:pt>
                <c:pt idx="121">
                  <c:v>11734.4</c:v>
                </c:pt>
                <c:pt idx="122">
                  <c:v>11757.7</c:v>
                </c:pt>
                <c:pt idx="123">
                  <c:v>11780.7</c:v>
                </c:pt>
                <c:pt idx="124">
                  <c:v>11803.9</c:v>
                </c:pt>
              </c:numCache>
            </c:numRef>
          </c:xVal>
          <c:yVal>
            <c:numRef>
              <c:f>Sheet1!$N$5:$N$129</c:f>
              <c:numCache>
                <c:formatCode>0.00E+00</c:formatCode>
                <c:ptCount val="125"/>
                <c:pt idx="0">
                  <c:v>3.8783573706623187E-22</c:v>
                </c:pt>
                <c:pt idx="1">
                  <c:v>5.5547953144783783E-22</c:v>
                </c:pt>
                <c:pt idx="2">
                  <c:v>7.9099642719940342E-22</c:v>
                </c:pt>
                <c:pt idx="3">
                  <c:v>1.1200646574064615E-21</c:v>
                </c:pt>
                <c:pt idx="4">
                  <c:v>1.5891601560164996E-21</c:v>
                </c:pt>
                <c:pt idx="5">
                  <c:v>2.2488038951581381E-21</c:v>
                </c:pt>
                <c:pt idx="6">
                  <c:v>3.2090368350259325E-21</c:v>
                </c:pt>
                <c:pt idx="7">
                  <c:v>4.5422129286936068E-21</c:v>
                </c:pt>
                <c:pt idx="8">
                  <c:v>6.4170509208900305E-21</c:v>
                </c:pt>
                <c:pt idx="9">
                  <c:v>9.0497302008800733E-21</c:v>
                </c:pt>
                <c:pt idx="10">
                  <c:v>1.2633409651581243E-20</c:v>
                </c:pt>
                <c:pt idx="11">
                  <c:v>1.7453520007642216E-20</c:v>
                </c:pt>
                <c:pt idx="12">
                  <c:v>2.4248082646547777E-20</c:v>
                </c:pt>
                <c:pt idx="13">
                  <c:v>3.3983328491668617E-20</c:v>
                </c:pt>
                <c:pt idx="14">
                  <c:v>4.7958753012202682E-20</c:v>
                </c:pt>
                <c:pt idx="15">
                  <c:v>6.8217135809808224E-20</c:v>
                </c:pt>
                <c:pt idx="16">
                  <c:v>9.6302029453917916E-20</c:v>
                </c:pt>
                <c:pt idx="17">
                  <c:v>1.3604849434407948E-19</c:v>
                </c:pt>
                <c:pt idx="18">
                  <c:v>1.9091878951229292E-19</c:v>
                </c:pt>
                <c:pt idx="19">
                  <c:v>2.6546747413737557E-19</c:v>
                </c:pt>
                <c:pt idx="20">
                  <c:v>3.6958960635274419E-19</c:v>
                </c:pt>
                <c:pt idx="21">
                  <c:v>5.1398946395814562E-19</c:v>
                </c:pt>
                <c:pt idx="22">
                  <c:v>7.1442754011595593E-19</c:v>
                </c:pt>
                <c:pt idx="23">
                  <c:v>9.9239478295941623E-19</c:v>
                </c:pt>
                <c:pt idx="24">
                  <c:v>1.3613705194306268E-18</c:v>
                </c:pt>
                <c:pt idx="25">
                  <c:v>1.8771617723483132E-18</c:v>
                </c:pt>
                <c:pt idx="26">
                  <c:v>2.5995939848249981E-18</c:v>
                </c:pt>
                <c:pt idx="27">
                  <c:v>3.5755551631857137E-18</c:v>
                </c:pt>
                <c:pt idx="28">
                  <c:v>4.8393483593890176E-18</c:v>
                </c:pt>
                <c:pt idx="29">
                  <c:v>6.5872117773597969E-18</c:v>
                </c:pt>
                <c:pt idx="30">
                  <c:v>8.9694775013299048E-18</c:v>
                </c:pt>
                <c:pt idx="31">
                  <c:v>1.2389522471261231E-17</c:v>
                </c:pt>
                <c:pt idx="32">
                  <c:v>1.7605487008240918E-17</c:v>
                </c:pt>
                <c:pt idx="33">
                  <c:v>2.4343679313206265E-17</c:v>
                </c:pt>
                <c:pt idx="34">
                  <c:v>3.3379370456571617E-17</c:v>
                </c:pt>
                <c:pt idx="35">
                  <c:v>4.5163681839133822E-17</c:v>
                </c:pt>
                <c:pt idx="36">
                  <c:v>6.1182085595740382E-17</c:v>
                </c:pt>
                <c:pt idx="37">
                  <c:v>8.4670318511467328E-17</c:v>
                </c:pt>
                <c:pt idx="38">
                  <c:v>1.1540212142804132E-16</c:v>
                </c:pt>
                <c:pt idx="39">
                  <c:v>1.5879456627946938E-16</c:v>
                </c:pt>
                <c:pt idx="40">
                  <c:v>2.1885240950571288E-16</c:v>
                </c:pt>
                <c:pt idx="41">
                  <c:v>2.9676619762472737E-16</c:v>
                </c:pt>
                <c:pt idx="42">
                  <c:v>4.0359462785455844E-16</c:v>
                </c:pt>
                <c:pt idx="43">
                  <c:v>5.4768045883779595E-16</c:v>
                </c:pt>
                <c:pt idx="44">
                  <c:v>7.3732008500818946E-16</c:v>
                </c:pt>
                <c:pt idx="45">
                  <c:v>9.9348709291271943E-16</c:v>
                </c:pt>
                <c:pt idx="46">
                  <c:v>1.3347247661890921E-15</c:v>
                </c:pt>
                <c:pt idx="47">
                  <c:v>1.7971206335333804E-15</c:v>
                </c:pt>
                <c:pt idx="48">
                  <c:v>2.3998747377768468E-15</c:v>
                </c:pt>
                <c:pt idx="49">
                  <c:v>3.198538063510676E-15</c:v>
                </c:pt>
                <c:pt idx="50">
                  <c:v>4.2603494111264934E-15</c:v>
                </c:pt>
                <c:pt idx="51">
                  <c:v>5.6505276975817851E-15</c:v>
                </c:pt>
                <c:pt idx="52">
                  <c:v>7.5019848360725917E-15</c:v>
                </c:pt>
                <c:pt idx="53">
                  <c:v>9.9681511046657863E-15</c:v>
                </c:pt>
                <c:pt idx="54">
                  <c:v>1.326627169693913E-14</c:v>
                </c:pt>
                <c:pt idx="55">
                  <c:v>1.757255569713549E-14</c:v>
                </c:pt>
                <c:pt idx="56">
                  <c:v>2.3205034419391691E-14</c:v>
                </c:pt>
                <c:pt idx="57">
                  <c:v>3.0916165293223264E-14</c:v>
                </c:pt>
                <c:pt idx="58">
                  <c:v>4.1074373300978806E-14</c:v>
                </c:pt>
                <c:pt idx="59">
                  <c:v>5.4203724098333106E-14</c:v>
                </c:pt>
                <c:pt idx="60">
                  <c:v>7.1053175905283421E-14</c:v>
                </c:pt>
                <c:pt idx="61">
                  <c:v>9.3439321234423454E-14</c:v>
                </c:pt>
                <c:pt idx="62">
                  <c:v>1.2206586043624633E-13</c:v>
                </c:pt>
                <c:pt idx="63">
                  <c:v>1.6635871267926681E-13</c:v>
                </c:pt>
                <c:pt idx="64">
                  <c:v>2.1954696244151549E-13</c:v>
                </c:pt>
                <c:pt idx="65">
                  <c:v>2.8895555160506059E-13</c:v>
                </c:pt>
                <c:pt idx="66">
                  <c:v>3.9010555057742089E-13</c:v>
                </c:pt>
                <c:pt idx="67">
                  <c:v>5.1362120753016527E-13</c:v>
                </c:pt>
                <c:pt idx="68">
                  <c:v>6.6860225176427152E-13</c:v>
                </c:pt>
                <c:pt idx="69">
                  <c:v>8.714193644099906E-13</c:v>
                </c:pt>
                <c:pt idx="70">
                  <c:v>1.148109102256001E-12</c:v>
                </c:pt>
                <c:pt idx="71">
                  <c:v>1.4985446721548314E-12</c:v>
                </c:pt>
                <c:pt idx="72">
                  <c:v>1.9979330356025877E-12</c:v>
                </c:pt>
                <c:pt idx="73">
                  <c:v>2.5915682815221417E-12</c:v>
                </c:pt>
                <c:pt idx="74">
                  <c:v>3.3657023323692493E-12</c:v>
                </c:pt>
                <c:pt idx="75">
                  <c:v>4.3433595941520338E-12</c:v>
                </c:pt>
                <c:pt idx="76">
                  <c:v>5.5592078087487279E-12</c:v>
                </c:pt>
                <c:pt idx="77">
                  <c:v>7.1446655865316441E-12</c:v>
                </c:pt>
                <c:pt idx="78">
                  <c:v>9.1506889009238741E-12</c:v>
                </c:pt>
                <c:pt idx="79">
                  <c:v>1.1823102556095391E-11</c:v>
                </c:pt>
                <c:pt idx="80">
                  <c:v>1.5223221364118836E-11</c:v>
                </c:pt>
                <c:pt idx="81">
                  <c:v>1.9625239376095908E-11</c:v>
                </c:pt>
                <c:pt idx="82">
                  <c:v>2.5096417224207866E-11</c:v>
                </c:pt>
                <c:pt idx="83">
                  <c:v>3.1895408258661439E-11</c:v>
                </c:pt>
                <c:pt idx="84">
                  <c:v>4.0513111225919908E-11</c:v>
                </c:pt>
                <c:pt idx="85">
                  <c:v>5.1524939986626979E-11</c:v>
                </c:pt>
                <c:pt idx="86">
                  <c:v>6.5976646668613802E-11</c:v>
                </c:pt>
                <c:pt idx="87">
                  <c:v>8.3427404201775721E-11</c:v>
                </c:pt>
                <c:pt idx="88">
                  <c:v>1.0611492294822264E-10</c:v>
                </c:pt>
                <c:pt idx="89">
                  <c:v>1.3489427094550643E-10</c:v>
                </c:pt>
                <c:pt idx="90">
                  <c:v>1.7106783316649506E-10</c:v>
                </c:pt>
                <c:pt idx="91">
                  <c:v>2.1524606527546361E-10</c:v>
                </c:pt>
                <c:pt idx="92">
                  <c:v>2.7217022105837708E-10</c:v>
                </c:pt>
                <c:pt idx="93">
                  <c:v>3.439595988374555E-10</c:v>
                </c:pt>
                <c:pt idx="94">
                  <c:v>4.4317462399324169E-10</c:v>
                </c:pt>
                <c:pt idx="95">
                  <c:v>5.6044267636744691E-10</c:v>
                </c:pt>
                <c:pt idx="96">
                  <c:v>7.0835133464591551E-10</c:v>
                </c:pt>
                <c:pt idx="97">
                  <c:v>8.9400243602396637E-10</c:v>
                </c:pt>
                <c:pt idx="98">
                  <c:v>1.1226622824779754E-9</c:v>
                </c:pt>
                <c:pt idx="99">
                  <c:v>1.4103369654976783E-9</c:v>
                </c:pt>
                <c:pt idx="100">
                  <c:v>1.7535241245576573E-9</c:v>
                </c:pt>
                <c:pt idx="101">
                  <c:v>2.1772516931897801E-9</c:v>
                </c:pt>
                <c:pt idx="102">
                  <c:v>2.7141279360691678E-9</c:v>
                </c:pt>
                <c:pt idx="103">
                  <c:v>3.3757639261309668E-9</c:v>
                </c:pt>
                <c:pt idx="104">
                  <c:v>4.2264765552323175E-9</c:v>
                </c:pt>
                <c:pt idx="105">
                  <c:v>5.2470955800648245E-9</c:v>
                </c:pt>
                <c:pt idx="106">
                  <c:v>6.6559559089806529E-9</c:v>
                </c:pt>
                <c:pt idx="107">
                  <c:v>8.313347163579755E-9</c:v>
                </c:pt>
                <c:pt idx="108">
                  <c:v>1.0269799538874262E-8</c:v>
                </c:pt>
                <c:pt idx="109">
                  <c:v>1.2692117653958073E-8</c:v>
                </c:pt>
                <c:pt idx="110">
                  <c:v>1.5706142640668389E-8</c:v>
                </c:pt>
                <c:pt idx="111">
                  <c:v>1.9342741195990322E-8</c:v>
                </c:pt>
                <c:pt idx="112">
                  <c:v>2.4717125794596806E-8</c:v>
                </c:pt>
                <c:pt idx="113">
                  <c:v>3.0702749328605753E-8</c:v>
                </c:pt>
                <c:pt idx="114">
                  <c:v>3.8351394866646462E-8</c:v>
                </c:pt>
                <c:pt idx="115">
                  <c:v>4.7429594654433641E-8</c:v>
                </c:pt>
                <c:pt idx="116">
                  <c:v>5.807766480184831E-8</c:v>
                </c:pt>
                <c:pt idx="117">
                  <c:v>7.1148254670678336E-8</c:v>
                </c:pt>
                <c:pt idx="118">
                  <c:v>8.6975305243289466E-8</c:v>
                </c:pt>
                <c:pt idx="119">
                  <c:v>1.0710202174588918E-7</c:v>
                </c:pt>
                <c:pt idx="120">
                  <c:v>1.3137965054504982E-7</c:v>
                </c:pt>
                <c:pt idx="121">
                  <c:v>1.6191918143462296E-7</c:v>
                </c:pt>
                <c:pt idx="122">
                  <c:v>1.9744537273937136E-7</c:v>
                </c:pt>
                <c:pt idx="123">
                  <c:v>2.4005963270207473E-7</c:v>
                </c:pt>
                <c:pt idx="124">
                  <c:v>2.9225478560606958E-7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6-5486-41F0-89D1-53658C683729}"/>
            </c:ext>
          </c:extLst>
        </c:ser>
        <c:ser>
          <c:idx val="4"/>
          <c:order val="7"/>
          <c:tx>
            <c:v>10T fit</c:v>
          </c:tx>
          <c:spPr>
            <a:ln w="6350">
              <a:solidFill>
                <a:schemeClr val="tx1"/>
              </a:solidFill>
            </a:ln>
          </c:spPr>
          <c:marker>
            <c:symbol val="none"/>
          </c:marker>
          <c:xVal>
            <c:numRef>
              <c:f>Sheet1!$I$5:$I$199</c:f>
              <c:numCache>
                <c:formatCode>0.00E+00</c:formatCode>
                <c:ptCount val="195"/>
                <c:pt idx="0">
                  <c:v>7274.03</c:v>
                </c:pt>
                <c:pt idx="1">
                  <c:v>7305.84</c:v>
                </c:pt>
                <c:pt idx="2">
                  <c:v>7339.02</c:v>
                </c:pt>
                <c:pt idx="3">
                  <c:v>7370.41</c:v>
                </c:pt>
                <c:pt idx="4">
                  <c:v>7401.04</c:v>
                </c:pt>
                <c:pt idx="5">
                  <c:v>7432.44</c:v>
                </c:pt>
                <c:pt idx="6">
                  <c:v>7470.75</c:v>
                </c:pt>
                <c:pt idx="7">
                  <c:v>7502.17</c:v>
                </c:pt>
                <c:pt idx="8">
                  <c:v>7533.75</c:v>
                </c:pt>
                <c:pt idx="9">
                  <c:v>7564.4</c:v>
                </c:pt>
                <c:pt idx="10">
                  <c:v>7595.58</c:v>
                </c:pt>
                <c:pt idx="11">
                  <c:v>7628.6</c:v>
                </c:pt>
                <c:pt idx="12">
                  <c:v>7660.34</c:v>
                </c:pt>
                <c:pt idx="13">
                  <c:v>7692.72</c:v>
                </c:pt>
                <c:pt idx="14">
                  <c:v>7725.02</c:v>
                </c:pt>
                <c:pt idx="15">
                  <c:v>7756.74</c:v>
                </c:pt>
                <c:pt idx="16">
                  <c:v>7788.01</c:v>
                </c:pt>
                <c:pt idx="17">
                  <c:v>7818.96</c:v>
                </c:pt>
                <c:pt idx="18">
                  <c:v>7849.8</c:v>
                </c:pt>
                <c:pt idx="19">
                  <c:v>7881.52</c:v>
                </c:pt>
                <c:pt idx="20">
                  <c:v>7912.01</c:v>
                </c:pt>
                <c:pt idx="21">
                  <c:v>7942.75</c:v>
                </c:pt>
                <c:pt idx="22">
                  <c:v>7974.14</c:v>
                </c:pt>
                <c:pt idx="23">
                  <c:v>8005.06</c:v>
                </c:pt>
                <c:pt idx="24">
                  <c:v>8034.93</c:v>
                </c:pt>
                <c:pt idx="25">
                  <c:v>8065.78</c:v>
                </c:pt>
                <c:pt idx="26">
                  <c:v>8095.37</c:v>
                </c:pt>
                <c:pt idx="27">
                  <c:v>8125.88</c:v>
                </c:pt>
                <c:pt idx="28">
                  <c:v>8155.86</c:v>
                </c:pt>
                <c:pt idx="29">
                  <c:v>8186.14</c:v>
                </c:pt>
                <c:pt idx="30">
                  <c:v>8217.14</c:v>
                </c:pt>
                <c:pt idx="31">
                  <c:v>8248.7999999999993</c:v>
                </c:pt>
                <c:pt idx="32">
                  <c:v>8279.5</c:v>
                </c:pt>
                <c:pt idx="33">
                  <c:v>8309.91</c:v>
                </c:pt>
                <c:pt idx="34">
                  <c:v>8339.8799999999992</c:v>
                </c:pt>
                <c:pt idx="35">
                  <c:v>8369.67</c:v>
                </c:pt>
                <c:pt idx="36">
                  <c:v>8399.33</c:v>
                </c:pt>
                <c:pt idx="37">
                  <c:v>8429.0499999999993</c:v>
                </c:pt>
                <c:pt idx="38">
                  <c:v>8458.4699999999993</c:v>
                </c:pt>
                <c:pt idx="39">
                  <c:v>8488.5400000000009</c:v>
                </c:pt>
                <c:pt idx="40">
                  <c:v>8518.68</c:v>
                </c:pt>
                <c:pt idx="41">
                  <c:v>8548.41</c:v>
                </c:pt>
                <c:pt idx="42">
                  <c:v>8578.32</c:v>
                </c:pt>
                <c:pt idx="43">
                  <c:v>8607.85</c:v>
                </c:pt>
                <c:pt idx="44">
                  <c:v>8637.2000000000007</c:v>
                </c:pt>
                <c:pt idx="45">
                  <c:v>8667.23</c:v>
                </c:pt>
                <c:pt idx="46">
                  <c:v>8696.69</c:v>
                </c:pt>
                <c:pt idx="47">
                  <c:v>8726.49</c:v>
                </c:pt>
                <c:pt idx="48">
                  <c:v>8755.5</c:v>
                </c:pt>
                <c:pt idx="49">
                  <c:v>8785.24</c:v>
                </c:pt>
                <c:pt idx="50">
                  <c:v>8814.68</c:v>
                </c:pt>
                <c:pt idx="51">
                  <c:v>8843.6200000000008</c:v>
                </c:pt>
                <c:pt idx="52">
                  <c:v>8873.7800000000007</c:v>
                </c:pt>
                <c:pt idx="53">
                  <c:v>8902.8799999999992</c:v>
                </c:pt>
                <c:pt idx="54">
                  <c:v>8932.27</c:v>
                </c:pt>
                <c:pt idx="55">
                  <c:v>8962.0499999999993</c:v>
                </c:pt>
                <c:pt idx="56">
                  <c:v>8991.9500000000007</c:v>
                </c:pt>
                <c:pt idx="57">
                  <c:v>9021.4599999999991</c:v>
                </c:pt>
                <c:pt idx="58">
                  <c:v>9049.65</c:v>
                </c:pt>
                <c:pt idx="59">
                  <c:v>9078.6200000000008</c:v>
                </c:pt>
                <c:pt idx="60">
                  <c:v>9107.2800000000007</c:v>
                </c:pt>
                <c:pt idx="61">
                  <c:v>9136.07</c:v>
                </c:pt>
                <c:pt idx="62">
                  <c:v>9165.42</c:v>
                </c:pt>
                <c:pt idx="63">
                  <c:v>9195.08</c:v>
                </c:pt>
                <c:pt idx="64">
                  <c:v>9224.2800000000007</c:v>
                </c:pt>
                <c:pt idx="65">
                  <c:v>9253.25</c:v>
                </c:pt>
                <c:pt idx="66">
                  <c:v>9281.66</c:v>
                </c:pt>
                <c:pt idx="67">
                  <c:v>9310.26</c:v>
                </c:pt>
                <c:pt idx="68">
                  <c:v>9338.98</c:v>
                </c:pt>
                <c:pt idx="69">
                  <c:v>9367.41</c:v>
                </c:pt>
                <c:pt idx="70">
                  <c:v>9396.1200000000008</c:v>
                </c:pt>
                <c:pt idx="71">
                  <c:v>9425.0400000000009</c:v>
                </c:pt>
                <c:pt idx="72">
                  <c:v>9453.84</c:v>
                </c:pt>
                <c:pt idx="73">
                  <c:v>9482.9699999999993</c:v>
                </c:pt>
                <c:pt idx="74">
                  <c:v>9511.24</c:v>
                </c:pt>
                <c:pt idx="75">
                  <c:v>9539.61</c:v>
                </c:pt>
                <c:pt idx="76">
                  <c:v>9568.19</c:v>
                </c:pt>
                <c:pt idx="77">
                  <c:v>9598.8799999999992</c:v>
                </c:pt>
                <c:pt idx="78">
                  <c:v>9627.98</c:v>
                </c:pt>
                <c:pt idx="79">
                  <c:v>9657.07</c:v>
                </c:pt>
                <c:pt idx="80">
                  <c:v>9685.7099999999991</c:v>
                </c:pt>
                <c:pt idx="81">
                  <c:v>9714.06</c:v>
                </c:pt>
                <c:pt idx="82">
                  <c:v>9742.39</c:v>
                </c:pt>
                <c:pt idx="83">
                  <c:v>9770.31</c:v>
                </c:pt>
                <c:pt idx="84">
                  <c:v>9799.5499999999993</c:v>
                </c:pt>
                <c:pt idx="85">
                  <c:v>9829.07</c:v>
                </c:pt>
                <c:pt idx="86">
                  <c:v>9857.75</c:v>
                </c:pt>
                <c:pt idx="87">
                  <c:v>9886.15</c:v>
                </c:pt>
                <c:pt idx="88">
                  <c:v>9913.8799999999992</c:v>
                </c:pt>
                <c:pt idx="89">
                  <c:v>9941.7099999999991</c:v>
                </c:pt>
                <c:pt idx="90">
                  <c:v>9969.83</c:v>
                </c:pt>
                <c:pt idx="91">
                  <c:v>9997.67</c:v>
                </c:pt>
                <c:pt idx="92">
                  <c:v>10024.9</c:v>
                </c:pt>
                <c:pt idx="93">
                  <c:v>10052.200000000001</c:v>
                </c:pt>
                <c:pt idx="94">
                  <c:v>10079.6</c:v>
                </c:pt>
                <c:pt idx="95">
                  <c:v>10107.700000000001</c:v>
                </c:pt>
                <c:pt idx="96">
                  <c:v>10136</c:v>
                </c:pt>
                <c:pt idx="97">
                  <c:v>10164.700000000001</c:v>
                </c:pt>
                <c:pt idx="98">
                  <c:v>10192.6</c:v>
                </c:pt>
                <c:pt idx="99">
                  <c:v>10219.9</c:v>
                </c:pt>
                <c:pt idx="100">
                  <c:v>10247.4</c:v>
                </c:pt>
                <c:pt idx="101">
                  <c:v>10275.299999999999</c:v>
                </c:pt>
                <c:pt idx="102">
                  <c:v>10303.299999999999</c:v>
                </c:pt>
                <c:pt idx="103">
                  <c:v>10331.200000000001</c:v>
                </c:pt>
                <c:pt idx="104">
                  <c:v>10358.6</c:v>
                </c:pt>
                <c:pt idx="105">
                  <c:v>10386.4</c:v>
                </c:pt>
                <c:pt idx="106">
                  <c:v>10413.4</c:v>
                </c:pt>
                <c:pt idx="107">
                  <c:v>10439.799999999999</c:v>
                </c:pt>
                <c:pt idx="108">
                  <c:v>10465.9</c:v>
                </c:pt>
                <c:pt idx="109">
                  <c:v>10492.6</c:v>
                </c:pt>
                <c:pt idx="110">
                  <c:v>10519.2</c:v>
                </c:pt>
                <c:pt idx="111">
                  <c:v>10545.9</c:v>
                </c:pt>
                <c:pt idx="112">
                  <c:v>10573.1</c:v>
                </c:pt>
                <c:pt idx="113">
                  <c:v>10600.2</c:v>
                </c:pt>
                <c:pt idx="114">
                  <c:v>10627.6</c:v>
                </c:pt>
                <c:pt idx="115">
                  <c:v>10654.2</c:v>
                </c:pt>
                <c:pt idx="116">
                  <c:v>10680.6</c:v>
                </c:pt>
                <c:pt idx="117">
                  <c:v>10707.7</c:v>
                </c:pt>
                <c:pt idx="118">
                  <c:v>10733.8</c:v>
                </c:pt>
                <c:pt idx="119">
                  <c:v>10760</c:v>
                </c:pt>
                <c:pt idx="120">
                  <c:v>10787</c:v>
                </c:pt>
                <c:pt idx="121">
                  <c:v>10814.8</c:v>
                </c:pt>
                <c:pt idx="122">
                  <c:v>10843.5</c:v>
                </c:pt>
                <c:pt idx="123">
                  <c:v>10871.3</c:v>
                </c:pt>
                <c:pt idx="124">
                  <c:v>10898.4</c:v>
                </c:pt>
                <c:pt idx="125">
                  <c:v>10925.2</c:v>
                </c:pt>
                <c:pt idx="126">
                  <c:v>10952</c:v>
                </c:pt>
                <c:pt idx="127">
                  <c:v>10978.9</c:v>
                </c:pt>
                <c:pt idx="128">
                  <c:v>11006.3</c:v>
                </c:pt>
                <c:pt idx="129">
                  <c:v>11032.9</c:v>
                </c:pt>
                <c:pt idx="130">
                  <c:v>11059.6</c:v>
                </c:pt>
                <c:pt idx="131">
                  <c:v>11086.4</c:v>
                </c:pt>
                <c:pt idx="132">
                  <c:v>11111.9</c:v>
                </c:pt>
                <c:pt idx="133">
                  <c:v>11137.6</c:v>
                </c:pt>
                <c:pt idx="134">
                  <c:v>11164.6</c:v>
                </c:pt>
                <c:pt idx="135">
                  <c:v>11190.7</c:v>
                </c:pt>
                <c:pt idx="136">
                  <c:v>11217</c:v>
                </c:pt>
                <c:pt idx="137">
                  <c:v>11243.2</c:v>
                </c:pt>
                <c:pt idx="138">
                  <c:v>11270.4</c:v>
                </c:pt>
                <c:pt idx="139">
                  <c:v>11297.3</c:v>
                </c:pt>
                <c:pt idx="140">
                  <c:v>11322.6</c:v>
                </c:pt>
                <c:pt idx="141">
                  <c:v>11347.9</c:v>
                </c:pt>
                <c:pt idx="142">
                  <c:v>11373.7</c:v>
                </c:pt>
                <c:pt idx="143">
                  <c:v>11399.9</c:v>
                </c:pt>
                <c:pt idx="144">
                  <c:v>11425.9</c:v>
                </c:pt>
                <c:pt idx="145">
                  <c:v>11451.8</c:v>
                </c:pt>
                <c:pt idx="146">
                  <c:v>11477.9</c:v>
                </c:pt>
                <c:pt idx="147">
                  <c:v>11507.5</c:v>
                </c:pt>
                <c:pt idx="148">
                  <c:v>11533.2</c:v>
                </c:pt>
                <c:pt idx="149">
                  <c:v>11559</c:v>
                </c:pt>
                <c:pt idx="150">
                  <c:v>11584.1</c:v>
                </c:pt>
                <c:pt idx="151">
                  <c:v>11610</c:v>
                </c:pt>
                <c:pt idx="152">
                  <c:v>11635.5</c:v>
                </c:pt>
                <c:pt idx="153">
                  <c:v>11660.9</c:v>
                </c:pt>
                <c:pt idx="154">
                  <c:v>11687.1</c:v>
                </c:pt>
                <c:pt idx="155">
                  <c:v>11712.3</c:v>
                </c:pt>
                <c:pt idx="156">
                  <c:v>11736.7</c:v>
                </c:pt>
                <c:pt idx="157">
                  <c:v>11761.2</c:v>
                </c:pt>
                <c:pt idx="158">
                  <c:v>11786</c:v>
                </c:pt>
                <c:pt idx="159">
                  <c:v>11811</c:v>
                </c:pt>
                <c:pt idx="160">
                  <c:v>11837</c:v>
                </c:pt>
                <c:pt idx="161">
                  <c:v>11862.4</c:v>
                </c:pt>
                <c:pt idx="162">
                  <c:v>11887.1</c:v>
                </c:pt>
                <c:pt idx="163">
                  <c:v>11912.2</c:v>
                </c:pt>
                <c:pt idx="164">
                  <c:v>11936.5</c:v>
                </c:pt>
                <c:pt idx="165">
                  <c:v>11960.3</c:v>
                </c:pt>
                <c:pt idx="166">
                  <c:v>11986.2</c:v>
                </c:pt>
                <c:pt idx="167">
                  <c:v>12011.1</c:v>
                </c:pt>
                <c:pt idx="168">
                  <c:v>12036.1</c:v>
                </c:pt>
                <c:pt idx="169">
                  <c:v>12061</c:v>
                </c:pt>
                <c:pt idx="170">
                  <c:v>12085.2</c:v>
                </c:pt>
                <c:pt idx="171">
                  <c:v>12109.8</c:v>
                </c:pt>
                <c:pt idx="172">
                  <c:v>12134.4</c:v>
                </c:pt>
                <c:pt idx="173">
                  <c:v>12158.7</c:v>
                </c:pt>
                <c:pt idx="174">
                  <c:v>12182.4</c:v>
                </c:pt>
                <c:pt idx="175">
                  <c:v>12206.9</c:v>
                </c:pt>
                <c:pt idx="176">
                  <c:v>12231.2</c:v>
                </c:pt>
                <c:pt idx="177">
                  <c:v>12255.7</c:v>
                </c:pt>
                <c:pt idx="178">
                  <c:v>12280.6</c:v>
                </c:pt>
                <c:pt idx="179">
                  <c:v>12305.3</c:v>
                </c:pt>
                <c:pt idx="180">
                  <c:v>12330.1</c:v>
                </c:pt>
                <c:pt idx="181">
                  <c:v>12354.2</c:v>
                </c:pt>
                <c:pt idx="182">
                  <c:v>12378</c:v>
                </c:pt>
                <c:pt idx="183">
                  <c:v>12401.6</c:v>
                </c:pt>
                <c:pt idx="184">
                  <c:v>12425.8</c:v>
                </c:pt>
                <c:pt idx="185">
                  <c:v>12450.3</c:v>
                </c:pt>
                <c:pt idx="186">
                  <c:v>12474.6</c:v>
                </c:pt>
                <c:pt idx="187">
                  <c:v>12499.2</c:v>
                </c:pt>
                <c:pt idx="188">
                  <c:v>12522.7</c:v>
                </c:pt>
                <c:pt idx="189">
                  <c:v>12546.1</c:v>
                </c:pt>
                <c:pt idx="190">
                  <c:v>12569.7</c:v>
                </c:pt>
                <c:pt idx="191">
                  <c:v>12593.5</c:v>
                </c:pt>
                <c:pt idx="192">
                  <c:v>12617.3</c:v>
                </c:pt>
                <c:pt idx="193">
                  <c:v>12641.2</c:v>
                </c:pt>
                <c:pt idx="194">
                  <c:v>12664.7</c:v>
                </c:pt>
              </c:numCache>
            </c:numRef>
          </c:xVal>
          <c:yVal>
            <c:numRef>
              <c:f>Sheet1!$K$5:$K$199</c:f>
              <c:numCache>
                <c:formatCode>0.00E+00</c:formatCode>
                <c:ptCount val="195"/>
                <c:pt idx="0">
                  <c:v>4.0428160486025511E-29</c:v>
                </c:pt>
                <c:pt idx="1">
                  <c:v>5.9874263678633264E-29</c:v>
                </c:pt>
                <c:pt idx="2">
                  <c:v>9.0022793027032463E-29</c:v>
                </c:pt>
                <c:pt idx="3">
                  <c:v>1.321826147894891E-28</c:v>
                </c:pt>
                <c:pt idx="4">
                  <c:v>1.9198783057359606E-28</c:v>
                </c:pt>
                <c:pt idx="5">
                  <c:v>2.8103030123564066E-28</c:v>
                </c:pt>
                <c:pt idx="6">
                  <c:v>4.4637964985385232E-28</c:v>
                </c:pt>
                <c:pt idx="7">
                  <c:v>6.5124915214693276E-28</c:v>
                </c:pt>
                <c:pt idx="8">
                  <c:v>9.5046138216222738E-28</c:v>
                </c:pt>
                <c:pt idx="9">
                  <c:v>1.36971373051445E-27</c:v>
                </c:pt>
                <c:pt idx="10">
                  <c:v>1.9834025994935652E-27</c:v>
                </c:pt>
                <c:pt idx="11">
                  <c:v>2.9306367779785817E-27</c:v>
                </c:pt>
                <c:pt idx="12">
                  <c:v>4.2584368525690458E-27</c:v>
                </c:pt>
                <c:pt idx="13">
                  <c:v>6.224713193150728E-27</c:v>
                </c:pt>
                <c:pt idx="14">
                  <c:v>9.0759312297832499E-27</c:v>
                </c:pt>
                <c:pt idx="15">
                  <c:v>1.312372662701765E-26</c:v>
                </c:pt>
                <c:pt idx="16">
                  <c:v>1.8849989710162203E-26</c:v>
                </c:pt>
                <c:pt idx="17">
                  <c:v>2.6936136098064621E-26</c:v>
                </c:pt>
                <c:pt idx="18">
                  <c:v>3.8388340030147238E-26</c:v>
                </c:pt>
                <c:pt idx="19">
                  <c:v>5.5185432254617991E-26</c:v>
                </c:pt>
                <c:pt idx="20">
                  <c:v>7.8116099082166852E-26</c:v>
                </c:pt>
                <c:pt idx="21">
                  <c:v>1.1074049606522394E-25</c:v>
                </c:pt>
                <c:pt idx="22">
                  <c:v>1.579330892674197E-25</c:v>
                </c:pt>
                <c:pt idx="23">
                  <c:v>2.2373776767017858E-25</c:v>
                </c:pt>
                <c:pt idx="24">
                  <c:v>3.1283465235797806E-25</c:v>
                </c:pt>
                <c:pt idx="25">
                  <c:v>4.41671692349023E-25</c:v>
                </c:pt>
                <c:pt idx="26">
                  <c:v>6.1408621146637722E-25</c:v>
                </c:pt>
                <c:pt idx="27">
                  <c:v>8.6151428181853735E-25</c:v>
                </c:pt>
                <c:pt idx="28">
                  <c:v>1.2000647416423723E-24</c:v>
                </c:pt>
                <c:pt idx="29">
                  <c:v>1.6751402234313629E-24</c:v>
                </c:pt>
                <c:pt idx="30">
                  <c:v>2.3538991113057649E-24</c:v>
                </c:pt>
                <c:pt idx="31">
                  <c:v>3.3273288027422994E-24</c:v>
                </c:pt>
                <c:pt idx="32">
                  <c:v>4.648319980695553E-24</c:v>
                </c:pt>
                <c:pt idx="33">
                  <c:v>6.4653924511461311E-24</c:v>
                </c:pt>
                <c:pt idx="34">
                  <c:v>8.9393971213443495E-24</c:v>
                </c:pt>
                <c:pt idx="35">
                  <c:v>1.2321858498534548E-23</c:v>
                </c:pt>
                <c:pt idx="36">
                  <c:v>1.6941196519275552E-23</c:v>
                </c:pt>
                <c:pt idx="37">
                  <c:v>2.3281061333782351E-23</c:v>
                </c:pt>
                <c:pt idx="38">
                  <c:v>3.1855855417873606E-23</c:v>
                </c:pt>
                <c:pt idx="39">
                  <c:v>4.3842572367101723E-23</c:v>
                </c:pt>
                <c:pt idx="40">
                  <c:v>6.0316131234902613E-23</c:v>
                </c:pt>
                <c:pt idx="41">
                  <c:v>8.2529080129966511E-23</c:v>
                </c:pt>
                <c:pt idx="42">
                  <c:v>1.130128764018643E-22</c:v>
                </c:pt>
                <c:pt idx="43">
                  <c:v>1.5397428937116591E-22</c:v>
                </c:pt>
                <c:pt idx="44">
                  <c:v>2.0916736280318529E-22</c:v>
                </c:pt>
                <c:pt idx="45">
                  <c:v>2.8586106397639193E-22</c:v>
                </c:pt>
                <c:pt idx="46">
                  <c:v>3.8795837989519369E-22</c:v>
                </c:pt>
                <c:pt idx="47">
                  <c:v>5.2782463299782363E-22</c:v>
                </c:pt>
                <c:pt idx="48">
                  <c:v>7.115604252518892E-22</c:v>
                </c:pt>
                <c:pt idx="49">
                  <c:v>9.6550115797417644E-22</c:v>
                </c:pt>
                <c:pt idx="50">
                  <c:v>1.3047149408100392E-21</c:v>
                </c:pt>
                <c:pt idx="51">
                  <c:v>1.7523976392754734E-21</c:v>
                </c:pt>
                <c:pt idx="52">
                  <c:v>2.3807031207705483E-21</c:v>
                </c:pt>
                <c:pt idx="53">
                  <c:v>3.1964862596113477E-21</c:v>
                </c:pt>
                <c:pt idx="54">
                  <c:v>4.3002318679505157E-21</c:v>
                </c:pt>
                <c:pt idx="55">
                  <c:v>5.8021466621552249E-21</c:v>
                </c:pt>
                <c:pt idx="56">
                  <c:v>7.8302489917774785E-21</c:v>
                </c:pt>
                <c:pt idx="57">
                  <c:v>1.0515757927723259E-20</c:v>
                </c:pt>
                <c:pt idx="58">
                  <c:v>1.3924722196031245E-20</c:v>
                </c:pt>
                <c:pt idx="59">
                  <c:v>1.8565708560526064E-20</c:v>
                </c:pt>
                <c:pt idx="60">
                  <c:v>2.465517467023366E-20</c:v>
                </c:pt>
                <c:pt idx="61">
                  <c:v>3.2754708118624834E-20</c:v>
                </c:pt>
                <c:pt idx="62">
                  <c:v>4.3715904350014209E-20</c:v>
                </c:pt>
                <c:pt idx="63">
                  <c:v>5.8468528068654422E-20</c:v>
                </c:pt>
                <c:pt idx="64">
                  <c:v>7.7776614474334345E-20</c:v>
                </c:pt>
                <c:pt idx="65">
                  <c:v>1.0313657458814573E-19</c:v>
                </c:pt>
                <c:pt idx="66">
                  <c:v>1.3590488714678728E-19</c:v>
                </c:pt>
                <c:pt idx="67">
                  <c:v>1.7926227898820073E-19</c:v>
                </c:pt>
                <c:pt idx="68">
                  <c:v>2.3652451095848653E-19</c:v>
                </c:pt>
                <c:pt idx="69">
                  <c:v>3.1094508705388079E-19</c:v>
                </c:pt>
                <c:pt idx="70">
                  <c:v>4.0953968172669277E-19</c:v>
                </c:pt>
                <c:pt idx="71">
                  <c:v>5.4002548557030913E-19</c:v>
                </c:pt>
                <c:pt idx="72">
                  <c:v>7.1067065416706452E-19</c:v>
                </c:pt>
                <c:pt idx="73">
                  <c:v>9.3738925464834436E-19</c:v>
                </c:pt>
                <c:pt idx="74">
                  <c:v>1.2253741596133888E-18</c:v>
                </c:pt>
                <c:pt idx="75">
                  <c:v>1.6020714750227524E-18</c:v>
                </c:pt>
                <c:pt idx="76">
                  <c:v>2.0970425260819076E-18</c:v>
                </c:pt>
                <c:pt idx="77">
                  <c:v>2.7975424712168926E-18</c:v>
                </c:pt>
                <c:pt idx="78">
                  <c:v>3.6736030237554163E-18</c:v>
                </c:pt>
                <c:pt idx="79">
                  <c:v>4.8195914141576975E-18</c:v>
                </c:pt>
                <c:pt idx="80">
                  <c:v>6.2915496021796929E-18</c:v>
                </c:pt>
                <c:pt idx="81">
                  <c:v>8.1845803831993113E-18</c:v>
                </c:pt>
                <c:pt idx="82">
                  <c:v>1.063707097370098E-17</c:v>
                </c:pt>
                <c:pt idx="83">
                  <c:v>1.3761855531893358E-17</c:v>
                </c:pt>
                <c:pt idx="84">
                  <c:v>1.8008521378380154E-17</c:v>
                </c:pt>
                <c:pt idx="85">
                  <c:v>2.3607206216694497E-17</c:v>
                </c:pt>
                <c:pt idx="86">
                  <c:v>3.0685136957312797E-17</c:v>
                </c:pt>
                <c:pt idx="87">
                  <c:v>3.9753345042830008E-17</c:v>
                </c:pt>
                <c:pt idx="88">
                  <c:v>5.1151134986911635E-17</c:v>
                </c:pt>
                <c:pt idx="89">
                  <c:v>6.5830056435059106E-17</c:v>
                </c:pt>
                <c:pt idx="90">
                  <c:v>8.4883610810777127E-17</c:v>
                </c:pt>
                <c:pt idx="91">
                  <c:v>1.0909826816936872E-16</c:v>
                </c:pt>
                <c:pt idx="92">
                  <c:v>1.3935754825918527E-16</c:v>
                </c:pt>
                <c:pt idx="93">
                  <c:v>1.7800284525971935E-16</c:v>
                </c:pt>
                <c:pt idx="94">
                  <c:v>2.2741697603925212E-16</c:v>
                </c:pt>
                <c:pt idx="95">
                  <c:v>2.9217091575956217E-16</c:v>
                </c:pt>
                <c:pt idx="96">
                  <c:v>3.7576838811602945E-16</c:v>
                </c:pt>
                <c:pt idx="97">
                  <c:v>4.8465975939434801E-16</c:v>
                </c:pt>
                <c:pt idx="98">
                  <c:v>6.2026084340489464E-16</c:v>
                </c:pt>
                <c:pt idx="99">
                  <c:v>7.8908582519572283E-16</c:v>
                </c:pt>
                <c:pt idx="100">
                  <c:v>1.0049815189683821E-15</c:v>
                </c:pt>
                <c:pt idx="101">
                  <c:v>1.2836068247642926E-15</c:v>
                </c:pt>
                <c:pt idx="102">
                  <c:v>1.6398236709046314E-15</c:v>
                </c:pt>
                <c:pt idx="103">
                  <c:v>2.0916802157244126E-15</c:v>
                </c:pt>
                <c:pt idx="104">
                  <c:v>2.6547384687855933E-15</c:v>
                </c:pt>
                <c:pt idx="105">
                  <c:v>3.3789365831158648E-15</c:v>
                </c:pt>
                <c:pt idx="106">
                  <c:v>4.2683070093867228E-15</c:v>
                </c:pt>
                <c:pt idx="107">
                  <c:v>5.3607081308361017E-15</c:v>
                </c:pt>
                <c:pt idx="108">
                  <c:v>6.7114807039537226E-15</c:v>
                </c:pt>
                <c:pt idx="109">
                  <c:v>8.4412468236438963E-15</c:v>
                </c:pt>
                <c:pt idx="110">
                  <c:v>1.0601570017531135E-14</c:v>
                </c:pt>
                <c:pt idx="111">
                  <c:v>1.3318474152363287E-14</c:v>
                </c:pt>
                <c:pt idx="112">
                  <c:v>1.6793323424114722E-14</c:v>
                </c:pt>
                <c:pt idx="113">
                  <c:v>2.114420793889523E-14</c:v>
                </c:pt>
                <c:pt idx="114">
                  <c:v>2.667436473772203E-14</c:v>
                </c:pt>
                <c:pt idx="115">
                  <c:v>3.3404281113636638E-14</c:v>
                </c:pt>
                <c:pt idx="116">
                  <c:v>4.1738287353131116E-14</c:v>
                </c:pt>
                <c:pt idx="117">
                  <c:v>5.2430454146181647E-14</c:v>
                </c:pt>
                <c:pt idx="118">
                  <c:v>6.5274112728970838E-14</c:v>
                </c:pt>
                <c:pt idx="119">
                  <c:v>8.1288758884241581E-14</c:v>
                </c:pt>
                <c:pt idx="120">
                  <c:v>1.0185612713232134E-13</c:v>
                </c:pt>
                <c:pt idx="121">
                  <c:v>1.2840749859973433E-13</c:v>
                </c:pt>
                <c:pt idx="122">
                  <c:v>1.629970015484425E-13</c:v>
                </c:pt>
                <c:pt idx="123">
                  <c:v>2.0523873072581886E-13</c:v>
                </c:pt>
                <c:pt idx="124">
                  <c:v>2.5678697911110514E-13</c:v>
                </c:pt>
                <c:pt idx="125">
                  <c:v>3.2031089927920054E-13</c:v>
                </c:pt>
                <c:pt idx="126">
                  <c:v>3.9933303088079266E-13</c:v>
                </c:pt>
                <c:pt idx="127">
                  <c:v>4.9799010934330495E-13</c:v>
                </c:pt>
                <c:pt idx="128">
                  <c:v>6.2322840024002864E-13</c:v>
                </c:pt>
                <c:pt idx="129">
                  <c:v>7.7445722998166659E-13</c:v>
                </c:pt>
                <c:pt idx="130">
                  <c:v>9.6266206441430297E-13</c:v>
                </c:pt>
                <c:pt idx="131">
                  <c:v>1.1969473074126303E-12</c:v>
                </c:pt>
                <c:pt idx="132">
                  <c:v>1.4718897018813374E-12</c:v>
                </c:pt>
                <c:pt idx="133">
                  <c:v>1.812055731020685E-12</c:v>
                </c:pt>
                <c:pt idx="134">
                  <c:v>2.2532594030788374E-12</c:v>
                </c:pt>
                <c:pt idx="135">
                  <c:v>2.7802181469348715E-12</c:v>
                </c:pt>
                <c:pt idx="136">
                  <c:v>3.4342417349120414E-12</c:v>
                </c:pt>
                <c:pt idx="137">
                  <c:v>4.2366279833918321E-12</c:v>
                </c:pt>
                <c:pt idx="138">
                  <c:v>5.2658170780105188E-12</c:v>
                </c:pt>
                <c:pt idx="139">
                  <c:v>6.5259781839612706E-12</c:v>
                </c:pt>
                <c:pt idx="140">
                  <c:v>7.9814339568934729E-12</c:v>
                </c:pt>
                <c:pt idx="141">
                  <c:v>9.757107221808319E-12</c:v>
                </c:pt>
                <c:pt idx="142">
                  <c:v>1.1969755198690929E-11</c:v>
                </c:pt>
                <c:pt idx="143">
                  <c:v>1.4723797226219409E-11</c:v>
                </c:pt>
                <c:pt idx="144">
                  <c:v>1.8074394739173476E-11</c:v>
                </c:pt>
                <c:pt idx="145">
                  <c:v>2.2159705997397001E-11</c:v>
                </c:pt>
                <c:pt idx="146">
                  <c:v>2.7198526376174913E-11</c:v>
                </c:pt>
                <c:pt idx="147">
                  <c:v>3.4293719714725867E-11</c:v>
                </c:pt>
                <c:pt idx="148">
                  <c:v>4.1918928204160096E-11</c:v>
                </c:pt>
                <c:pt idx="149">
                  <c:v>5.1256601678898815E-11</c:v>
                </c:pt>
                <c:pt idx="150">
                  <c:v>6.2306432641049734E-11</c:v>
                </c:pt>
                <c:pt idx="151">
                  <c:v>7.6177348045866722E-11</c:v>
                </c:pt>
                <c:pt idx="152">
                  <c:v>9.2806975166422825E-11</c:v>
                </c:pt>
                <c:pt idx="153">
                  <c:v>1.1293081522464495E-10</c:v>
                </c:pt>
                <c:pt idx="154">
                  <c:v>1.3820841280270464E-10</c:v>
                </c:pt>
                <c:pt idx="155">
                  <c:v>1.6777335361249971E-10</c:v>
                </c:pt>
                <c:pt idx="156">
                  <c:v>2.0233285708616495E-10</c:v>
                </c:pt>
                <c:pt idx="157">
                  <c:v>2.4410307196138202E-10</c:v>
                </c:pt>
                <c:pt idx="158">
                  <c:v>2.950566324414335E-10</c:v>
                </c:pt>
                <c:pt idx="159">
                  <c:v>3.5704777328485929E-10</c:v>
                </c:pt>
                <c:pt idx="160">
                  <c:v>4.351854414083777E-10</c:v>
                </c:pt>
                <c:pt idx="161">
                  <c:v>5.2778478295024264E-10</c:v>
                </c:pt>
                <c:pt idx="162">
                  <c:v>6.3644156128778254E-10</c:v>
                </c:pt>
                <c:pt idx="163">
                  <c:v>7.6949171601545228E-10</c:v>
                </c:pt>
                <c:pt idx="164">
                  <c:v>9.2439223163377214E-10</c:v>
                </c:pt>
                <c:pt idx="165">
                  <c:v>1.1058918568358898E-9</c:v>
                </c:pt>
                <c:pt idx="166">
                  <c:v>1.3435779649984746E-9</c:v>
                </c:pt>
                <c:pt idx="167">
                  <c:v>1.6194834776030478E-9</c:v>
                </c:pt>
                <c:pt idx="168">
                  <c:v>1.9527512948941093E-9</c:v>
                </c:pt>
                <c:pt idx="169">
                  <c:v>2.3519313695446737E-9</c:v>
                </c:pt>
                <c:pt idx="170">
                  <c:v>2.8169027543260695E-9</c:v>
                </c:pt>
                <c:pt idx="171">
                  <c:v>3.3826216656804482E-9</c:v>
                </c:pt>
                <c:pt idx="172">
                  <c:v>4.06044565063818E-9</c:v>
                </c:pt>
                <c:pt idx="173">
                  <c:v>4.8614848669941547E-9</c:v>
                </c:pt>
                <c:pt idx="174">
                  <c:v>5.7927266482480231E-9</c:v>
                </c:pt>
                <c:pt idx="175">
                  <c:v>6.9408216638502643E-9</c:v>
                </c:pt>
                <c:pt idx="176">
                  <c:v>8.3012245468043653E-9</c:v>
                </c:pt>
                <c:pt idx="177">
                  <c:v>9.9393278351452523E-9</c:v>
                </c:pt>
                <c:pt idx="178">
                  <c:v>1.193132849387143E-8</c:v>
                </c:pt>
                <c:pt idx="179">
                  <c:v>1.4296332059200891E-8</c:v>
                </c:pt>
                <c:pt idx="180">
                  <c:v>1.7136414903576663E-8</c:v>
                </c:pt>
                <c:pt idx="181">
                  <c:v>2.0428786654938972E-8</c:v>
                </c:pt>
                <c:pt idx="182">
                  <c:v>2.4292327371053276E-8</c:v>
                </c:pt>
                <c:pt idx="183">
                  <c:v>2.883505818586726E-8</c:v>
                </c:pt>
                <c:pt idx="184">
                  <c:v>3.4365161922497566E-8</c:v>
                </c:pt>
                <c:pt idx="185">
                  <c:v>4.1030757419837218E-8</c:v>
                </c:pt>
                <c:pt idx="186">
                  <c:v>4.8901554506240643E-8</c:v>
                </c:pt>
                <c:pt idx="187">
                  <c:v>5.8388272675081375E-8</c:v>
                </c:pt>
                <c:pt idx="188">
                  <c:v>6.9142322109221062E-8</c:v>
                </c:pt>
                <c:pt idx="189">
                  <c:v>8.1792428963051857E-8</c:v>
                </c:pt>
                <c:pt idx="190">
                  <c:v>9.6865294136636587E-8</c:v>
                </c:pt>
                <c:pt idx="191">
                  <c:v>1.1484345738367874E-7</c:v>
                </c:pt>
                <c:pt idx="192">
                  <c:v>1.3611460101729007E-7</c:v>
                </c:pt>
                <c:pt idx="193">
                  <c:v>1.6138876420456738E-7</c:v>
                </c:pt>
                <c:pt idx="194">
                  <c:v>1.9075137566612058E-7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7-5486-41F0-89D1-53658C683729}"/>
            </c:ext>
          </c:extLst>
        </c:ser>
        <c:ser>
          <c:idx val="8"/>
          <c:order val="8"/>
          <c:tx>
            <c:v>9T fit</c:v>
          </c:tx>
          <c:spPr>
            <a:ln w="6350">
              <a:solidFill>
                <a:schemeClr val="tx1"/>
              </a:solidFill>
            </a:ln>
          </c:spPr>
          <c:marker>
            <c:symbol val="none"/>
          </c:marker>
          <c:xVal>
            <c:numRef>
              <c:f>Sheet1!$F$5:$F$227</c:f>
              <c:numCache>
                <c:formatCode>0.00E+00</c:formatCode>
                <c:ptCount val="223"/>
                <c:pt idx="0">
                  <c:v>7238.79</c:v>
                </c:pt>
                <c:pt idx="1">
                  <c:v>7268.76</c:v>
                </c:pt>
                <c:pt idx="2">
                  <c:v>7298.56</c:v>
                </c:pt>
                <c:pt idx="3">
                  <c:v>7328.59</c:v>
                </c:pt>
                <c:pt idx="4">
                  <c:v>7359.09</c:v>
                </c:pt>
                <c:pt idx="5">
                  <c:v>7389.35</c:v>
                </c:pt>
                <c:pt idx="6">
                  <c:v>7419.57</c:v>
                </c:pt>
                <c:pt idx="7">
                  <c:v>7450.84</c:v>
                </c:pt>
                <c:pt idx="8">
                  <c:v>7482.23</c:v>
                </c:pt>
                <c:pt idx="9">
                  <c:v>7513.21</c:v>
                </c:pt>
                <c:pt idx="10">
                  <c:v>7543.99</c:v>
                </c:pt>
                <c:pt idx="11">
                  <c:v>7575.16</c:v>
                </c:pt>
                <c:pt idx="12">
                  <c:v>7606.65</c:v>
                </c:pt>
                <c:pt idx="13">
                  <c:v>7637.65</c:v>
                </c:pt>
                <c:pt idx="14">
                  <c:v>7668.53</c:v>
                </c:pt>
                <c:pt idx="15">
                  <c:v>7698.87</c:v>
                </c:pt>
                <c:pt idx="16">
                  <c:v>7729.37</c:v>
                </c:pt>
                <c:pt idx="17">
                  <c:v>7759.99</c:v>
                </c:pt>
                <c:pt idx="18">
                  <c:v>7790.18</c:v>
                </c:pt>
                <c:pt idx="19">
                  <c:v>7820.32</c:v>
                </c:pt>
                <c:pt idx="20">
                  <c:v>7850.03</c:v>
                </c:pt>
                <c:pt idx="21">
                  <c:v>7879.69</c:v>
                </c:pt>
                <c:pt idx="22">
                  <c:v>7909.76</c:v>
                </c:pt>
                <c:pt idx="23">
                  <c:v>7939.42</c:v>
                </c:pt>
                <c:pt idx="24">
                  <c:v>7968.16</c:v>
                </c:pt>
                <c:pt idx="25">
                  <c:v>7996.73</c:v>
                </c:pt>
                <c:pt idx="26">
                  <c:v>8024.8</c:v>
                </c:pt>
                <c:pt idx="27">
                  <c:v>8052.97</c:v>
                </c:pt>
                <c:pt idx="28">
                  <c:v>8081.67</c:v>
                </c:pt>
                <c:pt idx="29">
                  <c:v>8110.68</c:v>
                </c:pt>
                <c:pt idx="30">
                  <c:v>8139.88</c:v>
                </c:pt>
                <c:pt idx="31">
                  <c:v>8168.92</c:v>
                </c:pt>
                <c:pt idx="32">
                  <c:v>8198.01</c:v>
                </c:pt>
                <c:pt idx="33">
                  <c:v>8227.06</c:v>
                </c:pt>
                <c:pt idx="34">
                  <c:v>8256.01</c:v>
                </c:pt>
                <c:pt idx="35">
                  <c:v>8284.92</c:v>
                </c:pt>
                <c:pt idx="36">
                  <c:v>8313.85</c:v>
                </c:pt>
                <c:pt idx="37">
                  <c:v>8342.94</c:v>
                </c:pt>
                <c:pt idx="38">
                  <c:v>8372.5499999999993</c:v>
                </c:pt>
                <c:pt idx="39">
                  <c:v>8402.42</c:v>
                </c:pt>
                <c:pt idx="40">
                  <c:v>8432.33</c:v>
                </c:pt>
                <c:pt idx="41">
                  <c:v>8461.92</c:v>
                </c:pt>
                <c:pt idx="42">
                  <c:v>8490.84</c:v>
                </c:pt>
                <c:pt idx="43">
                  <c:v>8520.01</c:v>
                </c:pt>
                <c:pt idx="44">
                  <c:v>8549.99</c:v>
                </c:pt>
                <c:pt idx="45">
                  <c:v>8582.06</c:v>
                </c:pt>
                <c:pt idx="46">
                  <c:v>8611.9699999999993</c:v>
                </c:pt>
                <c:pt idx="47">
                  <c:v>8640.6200000000008</c:v>
                </c:pt>
                <c:pt idx="48">
                  <c:v>8668.65</c:v>
                </c:pt>
                <c:pt idx="49">
                  <c:v>8697.3700000000008</c:v>
                </c:pt>
                <c:pt idx="50">
                  <c:v>8725.64</c:v>
                </c:pt>
                <c:pt idx="51">
                  <c:v>8753.83</c:v>
                </c:pt>
                <c:pt idx="52">
                  <c:v>8782.11</c:v>
                </c:pt>
                <c:pt idx="53">
                  <c:v>8810.44</c:v>
                </c:pt>
                <c:pt idx="54">
                  <c:v>8838.98</c:v>
                </c:pt>
                <c:pt idx="55">
                  <c:v>8868.5400000000009</c:v>
                </c:pt>
                <c:pt idx="56">
                  <c:v>8897.2199999999993</c:v>
                </c:pt>
                <c:pt idx="57">
                  <c:v>8925.81</c:v>
                </c:pt>
                <c:pt idx="58">
                  <c:v>8953.83</c:v>
                </c:pt>
                <c:pt idx="59">
                  <c:v>8981.81</c:v>
                </c:pt>
                <c:pt idx="60">
                  <c:v>9009.89</c:v>
                </c:pt>
                <c:pt idx="61">
                  <c:v>9037.35</c:v>
                </c:pt>
                <c:pt idx="62">
                  <c:v>9065.5499999999993</c:v>
                </c:pt>
                <c:pt idx="63">
                  <c:v>9093.69</c:v>
                </c:pt>
                <c:pt idx="64">
                  <c:v>9121.7099999999991</c:v>
                </c:pt>
                <c:pt idx="65">
                  <c:v>9149.7800000000007</c:v>
                </c:pt>
                <c:pt idx="66">
                  <c:v>9177.5499999999993</c:v>
                </c:pt>
                <c:pt idx="67">
                  <c:v>9204.49</c:v>
                </c:pt>
                <c:pt idx="68">
                  <c:v>9232.26</c:v>
                </c:pt>
                <c:pt idx="69">
                  <c:v>9260.07</c:v>
                </c:pt>
                <c:pt idx="70">
                  <c:v>9288.33</c:v>
                </c:pt>
                <c:pt idx="71">
                  <c:v>9316.26</c:v>
                </c:pt>
                <c:pt idx="72">
                  <c:v>9343.75</c:v>
                </c:pt>
                <c:pt idx="73">
                  <c:v>9371.33</c:v>
                </c:pt>
                <c:pt idx="74">
                  <c:v>9398.43</c:v>
                </c:pt>
                <c:pt idx="75">
                  <c:v>9426</c:v>
                </c:pt>
                <c:pt idx="76">
                  <c:v>9454.11</c:v>
                </c:pt>
                <c:pt idx="77">
                  <c:v>9481.5</c:v>
                </c:pt>
                <c:pt idx="78">
                  <c:v>9509.19</c:v>
                </c:pt>
                <c:pt idx="79">
                  <c:v>9536.7199999999993</c:v>
                </c:pt>
                <c:pt idx="80">
                  <c:v>9564.6299999999992</c:v>
                </c:pt>
                <c:pt idx="81">
                  <c:v>9592.58</c:v>
                </c:pt>
                <c:pt idx="82">
                  <c:v>9620.61</c:v>
                </c:pt>
                <c:pt idx="83">
                  <c:v>9647.51</c:v>
                </c:pt>
                <c:pt idx="84">
                  <c:v>9674.5400000000009</c:v>
                </c:pt>
                <c:pt idx="85">
                  <c:v>9701.94</c:v>
                </c:pt>
                <c:pt idx="86">
                  <c:v>9728.9500000000007</c:v>
                </c:pt>
                <c:pt idx="87">
                  <c:v>9756.14</c:v>
                </c:pt>
                <c:pt idx="88">
                  <c:v>9783.4</c:v>
                </c:pt>
                <c:pt idx="89">
                  <c:v>9811.2199999999993</c:v>
                </c:pt>
                <c:pt idx="90">
                  <c:v>9839.32</c:v>
                </c:pt>
                <c:pt idx="91">
                  <c:v>9867.01</c:v>
                </c:pt>
                <c:pt idx="92">
                  <c:v>9894.83</c:v>
                </c:pt>
                <c:pt idx="93">
                  <c:v>9923.25</c:v>
                </c:pt>
                <c:pt idx="94">
                  <c:v>9951.1</c:v>
                </c:pt>
                <c:pt idx="95">
                  <c:v>9978.48</c:v>
                </c:pt>
                <c:pt idx="96">
                  <c:v>10005.9</c:v>
                </c:pt>
                <c:pt idx="97">
                  <c:v>10033.5</c:v>
                </c:pt>
                <c:pt idx="98">
                  <c:v>10059.9</c:v>
                </c:pt>
                <c:pt idx="99">
                  <c:v>10086.700000000001</c:v>
                </c:pt>
                <c:pt idx="100">
                  <c:v>10113.4</c:v>
                </c:pt>
                <c:pt idx="101">
                  <c:v>10139.799999999999</c:v>
                </c:pt>
                <c:pt idx="102">
                  <c:v>10166.4</c:v>
                </c:pt>
                <c:pt idx="103">
                  <c:v>10193</c:v>
                </c:pt>
                <c:pt idx="104">
                  <c:v>10219.5</c:v>
                </c:pt>
                <c:pt idx="105">
                  <c:v>10245.9</c:v>
                </c:pt>
                <c:pt idx="106">
                  <c:v>10272.200000000001</c:v>
                </c:pt>
                <c:pt idx="107">
                  <c:v>10298.5</c:v>
                </c:pt>
                <c:pt idx="108">
                  <c:v>10324.5</c:v>
                </c:pt>
                <c:pt idx="109">
                  <c:v>10351.200000000001</c:v>
                </c:pt>
                <c:pt idx="110">
                  <c:v>10377.299999999999</c:v>
                </c:pt>
                <c:pt idx="111">
                  <c:v>10403.9</c:v>
                </c:pt>
                <c:pt idx="112">
                  <c:v>10430.799999999999</c:v>
                </c:pt>
                <c:pt idx="113">
                  <c:v>10457.799999999999</c:v>
                </c:pt>
                <c:pt idx="114">
                  <c:v>10484</c:v>
                </c:pt>
                <c:pt idx="115">
                  <c:v>10510.1</c:v>
                </c:pt>
                <c:pt idx="116">
                  <c:v>10536</c:v>
                </c:pt>
                <c:pt idx="117">
                  <c:v>10561.5</c:v>
                </c:pt>
                <c:pt idx="118">
                  <c:v>10587.1</c:v>
                </c:pt>
                <c:pt idx="119">
                  <c:v>10613.4</c:v>
                </c:pt>
                <c:pt idx="120">
                  <c:v>10639.6</c:v>
                </c:pt>
                <c:pt idx="121">
                  <c:v>10666.4</c:v>
                </c:pt>
                <c:pt idx="122">
                  <c:v>10692.5</c:v>
                </c:pt>
                <c:pt idx="123">
                  <c:v>10719.5</c:v>
                </c:pt>
                <c:pt idx="124">
                  <c:v>10745.6</c:v>
                </c:pt>
                <c:pt idx="125">
                  <c:v>10772.1</c:v>
                </c:pt>
                <c:pt idx="126">
                  <c:v>10798.4</c:v>
                </c:pt>
                <c:pt idx="127">
                  <c:v>10824.6</c:v>
                </c:pt>
                <c:pt idx="128">
                  <c:v>10850.2</c:v>
                </c:pt>
                <c:pt idx="129">
                  <c:v>10876</c:v>
                </c:pt>
                <c:pt idx="130">
                  <c:v>10901.6</c:v>
                </c:pt>
                <c:pt idx="131">
                  <c:v>10927.6</c:v>
                </c:pt>
                <c:pt idx="132">
                  <c:v>10953.2</c:v>
                </c:pt>
                <c:pt idx="133">
                  <c:v>10978.5</c:v>
                </c:pt>
                <c:pt idx="134">
                  <c:v>11003.6</c:v>
                </c:pt>
                <c:pt idx="135">
                  <c:v>11029</c:v>
                </c:pt>
                <c:pt idx="136">
                  <c:v>11054.8</c:v>
                </c:pt>
                <c:pt idx="137">
                  <c:v>11080.9</c:v>
                </c:pt>
                <c:pt idx="138">
                  <c:v>11107</c:v>
                </c:pt>
                <c:pt idx="139">
                  <c:v>11134.1</c:v>
                </c:pt>
                <c:pt idx="140">
                  <c:v>11160.4</c:v>
                </c:pt>
                <c:pt idx="141">
                  <c:v>11186.1</c:v>
                </c:pt>
                <c:pt idx="142">
                  <c:v>11211.3</c:v>
                </c:pt>
                <c:pt idx="143">
                  <c:v>11236.6</c:v>
                </c:pt>
                <c:pt idx="144">
                  <c:v>11261.7</c:v>
                </c:pt>
                <c:pt idx="145">
                  <c:v>11287.1</c:v>
                </c:pt>
                <c:pt idx="146">
                  <c:v>11312.8</c:v>
                </c:pt>
                <c:pt idx="147">
                  <c:v>11339.2</c:v>
                </c:pt>
                <c:pt idx="148">
                  <c:v>11365.5</c:v>
                </c:pt>
                <c:pt idx="149">
                  <c:v>11391.6</c:v>
                </c:pt>
                <c:pt idx="150">
                  <c:v>11416.7</c:v>
                </c:pt>
                <c:pt idx="151">
                  <c:v>11442</c:v>
                </c:pt>
                <c:pt idx="152">
                  <c:v>11467</c:v>
                </c:pt>
                <c:pt idx="153">
                  <c:v>11493.1</c:v>
                </c:pt>
                <c:pt idx="154">
                  <c:v>11519.3</c:v>
                </c:pt>
                <c:pt idx="155">
                  <c:v>11545.3</c:v>
                </c:pt>
                <c:pt idx="156">
                  <c:v>11570.7</c:v>
                </c:pt>
                <c:pt idx="157">
                  <c:v>11596.2</c:v>
                </c:pt>
                <c:pt idx="158">
                  <c:v>11621.6</c:v>
                </c:pt>
                <c:pt idx="159">
                  <c:v>11647.2</c:v>
                </c:pt>
                <c:pt idx="160">
                  <c:v>11672.4</c:v>
                </c:pt>
                <c:pt idx="161">
                  <c:v>11697.2</c:v>
                </c:pt>
                <c:pt idx="162">
                  <c:v>11722</c:v>
                </c:pt>
                <c:pt idx="163">
                  <c:v>11747.1</c:v>
                </c:pt>
                <c:pt idx="164">
                  <c:v>11773</c:v>
                </c:pt>
                <c:pt idx="165">
                  <c:v>11798</c:v>
                </c:pt>
                <c:pt idx="166">
                  <c:v>11822.4</c:v>
                </c:pt>
                <c:pt idx="167">
                  <c:v>11847.5</c:v>
                </c:pt>
                <c:pt idx="168">
                  <c:v>11871.9</c:v>
                </c:pt>
                <c:pt idx="169">
                  <c:v>11896.6</c:v>
                </c:pt>
                <c:pt idx="170">
                  <c:v>11921.4</c:v>
                </c:pt>
                <c:pt idx="171">
                  <c:v>11946</c:v>
                </c:pt>
                <c:pt idx="172">
                  <c:v>11969.7</c:v>
                </c:pt>
                <c:pt idx="173">
                  <c:v>11993.9</c:v>
                </c:pt>
                <c:pt idx="174">
                  <c:v>12017.9</c:v>
                </c:pt>
                <c:pt idx="175">
                  <c:v>12041.7</c:v>
                </c:pt>
                <c:pt idx="176">
                  <c:v>12065.5</c:v>
                </c:pt>
                <c:pt idx="177">
                  <c:v>12089.1</c:v>
                </c:pt>
                <c:pt idx="178">
                  <c:v>12113.8</c:v>
                </c:pt>
                <c:pt idx="179">
                  <c:v>12137.7</c:v>
                </c:pt>
                <c:pt idx="180">
                  <c:v>12161.7</c:v>
                </c:pt>
                <c:pt idx="181">
                  <c:v>12184.9</c:v>
                </c:pt>
                <c:pt idx="182">
                  <c:v>12208.5</c:v>
                </c:pt>
                <c:pt idx="183">
                  <c:v>12231.8</c:v>
                </c:pt>
                <c:pt idx="184">
                  <c:v>12255.9</c:v>
                </c:pt>
                <c:pt idx="185">
                  <c:v>12279.7</c:v>
                </c:pt>
                <c:pt idx="186">
                  <c:v>12303.8</c:v>
                </c:pt>
                <c:pt idx="187">
                  <c:v>12328</c:v>
                </c:pt>
                <c:pt idx="188">
                  <c:v>12352.3</c:v>
                </c:pt>
                <c:pt idx="189">
                  <c:v>12375.8</c:v>
                </c:pt>
                <c:pt idx="190">
                  <c:v>12398.8</c:v>
                </c:pt>
                <c:pt idx="191">
                  <c:v>12422.2</c:v>
                </c:pt>
                <c:pt idx="192">
                  <c:v>12445.9</c:v>
                </c:pt>
                <c:pt idx="193">
                  <c:v>12469.8</c:v>
                </c:pt>
                <c:pt idx="194">
                  <c:v>12494.4</c:v>
                </c:pt>
                <c:pt idx="195">
                  <c:v>12518.8</c:v>
                </c:pt>
                <c:pt idx="196">
                  <c:v>12543.1</c:v>
                </c:pt>
                <c:pt idx="197">
                  <c:v>12567.3</c:v>
                </c:pt>
                <c:pt idx="198">
                  <c:v>12591.1</c:v>
                </c:pt>
                <c:pt idx="199">
                  <c:v>12614.8</c:v>
                </c:pt>
                <c:pt idx="200">
                  <c:v>12637.5</c:v>
                </c:pt>
                <c:pt idx="201">
                  <c:v>12660.8</c:v>
                </c:pt>
                <c:pt idx="202">
                  <c:v>12684.2</c:v>
                </c:pt>
                <c:pt idx="203">
                  <c:v>12707.2</c:v>
                </c:pt>
                <c:pt idx="204">
                  <c:v>12729.9</c:v>
                </c:pt>
                <c:pt idx="205">
                  <c:v>12752.3</c:v>
                </c:pt>
                <c:pt idx="206">
                  <c:v>12775.2</c:v>
                </c:pt>
                <c:pt idx="207">
                  <c:v>12798</c:v>
                </c:pt>
                <c:pt idx="208">
                  <c:v>12820.8</c:v>
                </c:pt>
                <c:pt idx="209">
                  <c:v>12843.7</c:v>
                </c:pt>
                <c:pt idx="210">
                  <c:v>12866.8</c:v>
                </c:pt>
                <c:pt idx="211">
                  <c:v>12888.8</c:v>
                </c:pt>
                <c:pt idx="212">
                  <c:v>12911.8</c:v>
                </c:pt>
                <c:pt idx="213">
                  <c:v>12934.4</c:v>
                </c:pt>
                <c:pt idx="214">
                  <c:v>12956.6</c:v>
                </c:pt>
                <c:pt idx="215">
                  <c:v>12979</c:v>
                </c:pt>
                <c:pt idx="216">
                  <c:v>13001.6</c:v>
                </c:pt>
                <c:pt idx="217">
                  <c:v>13023.8</c:v>
                </c:pt>
                <c:pt idx="218">
                  <c:v>13046.3</c:v>
                </c:pt>
                <c:pt idx="219">
                  <c:v>13068.8</c:v>
                </c:pt>
                <c:pt idx="220">
                  <c:v>13091.3</c:v>
                </c:pt>
                <c:pt idx="221">
                  <c:v>13113</c:v>
                </c:pt>
                <c:pt idx="222">
                  <c:v>13134.6</c:v>
                </c:pt>
              </c:numCache>
            </c:numRef>
          </c:xVal>
          <c:yVal>
            <c:numRef>
              <c:f>Sheet1!$H$5:$H$227</c:f>
              <c:numCache>
                <c:formatCode>0.00E+00</c:formatCode>
                <c:ptCount val="223"/>
                <c:pt idx="0">
                  <c:v>1.6722080581773589E-30</c:v>
                </c:pt>
                <c:pt idx="1">
                  <c:v>2.4253921790334151E-30</c:v>
                </c:pt>
                <c:pt idx="2">
                  <c:v>3.5050865705641635E-30</c:v>
                </c:pt>
                <c:pt idx="3">
                  <c:v>5.0721328629925041E-30</c:v>
                </c:pt>
                <c:pt idx="4">
                  <c:v>7.3709352862659549E-30</c:v>
                </c:pt>
                <c:pt idx="5">
                  <c:v>1.0663841895616871E-29</c:v>
                </c:pt>
                <c:pt idx="6">
                  <c:v>1.539708834355465E-29</c:v>
                </c:pt>
                <c:pt idx="7">
                  <c:v>2.2481416971136308E-29</c:v>
                </c:pt>
                <c:pt idx="8">
                  <c:v>3.2820650054132206E-29</c:v>
                </c:pt>
                <c:pt idx="9">
                  <c:v>4.7604698797385025E-29</c:v>
                </c:pt>
                <c:pt idx="10">
                  <c:v>6.8778338018660697E-29</c:v>
                </c:pt>
                <c:pt idx="11">
                  <c:v>9.9681654894718077E-29</c:v>
                </c:pt>
                <c:pt idx="12">
                  <c:v>1.447975970171574E-28</c:v>
                </c:pt>
                <c:pt idx="13">
                  <c:v>2.0879978846475191E-28</c:v>
                </c:pt>
                <c:pt idx="14">
                  <c:v>3.0022247110390176E-28</c:v>
                </c:pt>
                <c:pt idx="15">
                  <c:v>4.2833255746122188E-28</c:v>
                </c:pt>
                <c:pt idx="16">
                  <c:v>6.1139384244393797E-28</c:v>
                </c:pt>
                <c:pt idx="17">
                  <c:v>8.7268368528728041E-28</c:v>
                </c:pt>
                <c:pt idx="18">
                  <c:v>1.2377320796785291E-27</c:v>
                </c:pt>
                <c:pt idx="19">
                  <c:v>1.7521024759285114E-27</c:v>
                </c:pt>
                <c:pt idx="20">
                  <c:v>2.4647381933436655E-27</c:v>
                </c:pt>
                <c:pt idx="21">
                  <c:v>3.46078157358225E-27</c:v>
                </c:pt>
                <c:pt idx="22">
                  <c:v>4.8758447939695707E-27</c:v>
                </c:pt>
                <c:pt idx="23">
                  <c:v>6.8287661672992983E-27</c:v>
                </c:pt>
                <c:pt idx="24">
                  <c:v>9.4531481024055033E-27</c:v>
                </c:pt>
                <c:pt idx="25">
                  <c:v>1.3045816570587627E-26</c:v>
                </c:pt>
                <c:pt idx="26">
                  <c:v>1.7882650110327774E-26</c:v>
                </c:pt>
                <c:pt idx="27">
                  <c:v>2.4513178139428731E-26</c:v>
                </c:pt>
                <c:pt idx="28">
                  <c:v>3.3763889501970795E-26</c:v>
                </c:pt>
                <c:pt idx="29">
                  <c:v>4.6612923765422451E-26</c:v>
                </c:pt>
                <c:pt idx="30">
                  <c:v>6.4412852911946384E-26</c:v>
                </c:pt>
                <c:pt idx="31">
                  <c:v>8.8750371087235243E-26</c:v>
                </c:pt>
                <c:pt idx="32">
                  <c:v>1.2221154915983316E-25</c:v>
                </c:pt>
                <c:pt idx="33">
                  <c:v>1.6802431350041063E-25</c:v>
                </c:pt>
                <c:pt idx="34">
                  <c:v>2.3050016550713467E-25</c:v>
                </c:pt>
                <c:pt idx="35">
                  <c:v>3.1571923342586007E-25</c:v>
                </c:pt>
                <c:pt idx="36">
                  <c:v>4.3206484248851482E-25</c:v>
                </c:pt>
                <c:pt idx="37">
                  <c:v>5.9166126502070731E-25</c:v>
                </c:pt>
                <c:pt idx="38">
                  <c:v>8.1386016714295976E-25</c:v>
                </c:pt>
                <c:pt idx="39">
                  <c:v>1.121365194888652E-24</c:v>
                </c:pt>
                <c:pt idx="40">
                  <c:v>1.5439591475336306E-24</c:v>
                </c:pt>
                <c:pt idx="41">
                  <c:v>2.1161900877798635E-24</c:v>
                </c:pt>
                <c:pt idx="42">
                  <c:v>2.8768118534636002E-24</c:v>
                </c:pt>
                <c:pt idx="43">
                  <c:v>3.9170734764270194E-24</c:v>
                </c:pt>
                <c:pt idx="44">
                  <c:v>5.3734959175428038E-24</c:v>
                </c:pt>
                <c:pt idx="45">
                  <c:v>7.5264728299725975E-24</c:v>
                </c:pt>
                <c:pt idx="46">
                  <c:v>1.0293855275497305E-23</c:v>
                </c:pt>
                <c:pt idx="47">
                  <c:v>1.3880140235609517E-23</c:v>
                </c:pt>
                <c:pt idx="48">
                  <c:v>1.8577380578333138E-23</c:v>
                </c:pt>
                <c:pt idx="49">
                  <c:v>2.5018856565123812E-23</c:v>
                </c:pt>
                <c:pt idx="50">
                  <c:v>3.3504913792469135E-23</c:v>
                </c:pt>
                <c:pt idx="51">
                  <c:v>4.4790103149047692E-23</c:v>
                </c:pt>
                <c:pt idx="52">
                  <c:v>5.9875732815697533E-23</c:v>
                </c:pt>
                <c:pt idx="53">
                  <c:v>8.0008499969937446E-23</c:v>
                </c:pt>
                <c:pt idx="54">
                  <c:v>1.0703995621377017E-22</c:v>
                </c:pt>
                <c:pt idx="55">
                  <c:v>1.4455860168070438E-22</c:v>
                </c:pt>
                <c:pt idx="56">
                  <c:v>1.9330449863939645E-22</c:v>
                </c:pt>
                <c:pt idx="57">
                  <c:v>2.5801189536118209E-22</c:v>
                </c:pt>
                <c:pt idx="58">
                  <c:v>3.4209625243719173E-22</c:v>
                </c:pt>
                <c:pt idx="59">
                  <c:v>4.5300193434298227E-22</c:v>
                </c:pt>
                <c:pt idx="60">
                  <c:v>5.9993790811114478E-22</c:v>
                </c:pt>
                <c:pt idx="61">
                  <c:v>7.8895366170427632E-22</c:v>
                </c:pt>
                <c:pt idx="62">
                  <c:v>1.0443029193268327E-21</c:v>
                </c:pt>
                <c:pt idx="63">
                  <c:v>1.380274236439245E-21</c:v>
                </c:pt>
                <c:pt idx="64">
                  <c:v>1.8206052674694547E-21</c:v>
                </c:pt>
                <c:pt idx="65">
                  <c:v>2.4005512532761155E-21</c:v>
                </c:pt>
                <c:pt idx="66">
                  <c:v>3.1532662730296007E-21</c:v>
                </c:pt>
                <c:pt idx="67">
                  <c:v>4.1051405764981868E-21</c:v>
                </c:pt>
                <c:pt idx="68">
                  <c:v>5.3836238726067706E-21</c:v>
                </c:pt>
                <c:pt idx="69">
                  <c:v>7.0572675685954874E-21</c:v>
                </c:pt>
                <c:pt idx="70">
                  <c:v>9.2840960826707442E-21</c:v>
                </c:pt>
                <c:pt idx="71">
                  <c:v>1.2164558452118345E-20</c:v>
                </c:pt>
                <c:pt idx="72">
                  <c:v>1.5858467385806801E-20</c:v>
                </c:pt>
                <c:pt idx="73">
                  <c:v>2.0675838444338842E-20</c:v>
                </c:pt>
                <c:pt idx="74">
                  <c:v>2.6812068113271676E-20</c:v>
                </c:pt>
                <c:pt idx="75">
                  <c:v>3.4899684517539416E-20</c:v>
                </c:pt>
                <c:pt idx="76">
                  <c:v>4.5625843870232768E-20</c:v>
                </c:pt>
                <c:pt idx="77">
                  <c:v>5.9195236153163626E-20</c:v>
                </c:pt>
                <c:pt idx="78">
                  <c:v>7.6960797817847001E-20</c:v>
                </c:pt>
                <c:pt idx="79">
                  <c:v>9.9830944359365626E-20</c:v>
                </c:pt>
                <c:pt idx="80">
                  <c:v>1.2986376957085581E-19</c:v>
                </c:pt>
                <c:pt idx="81">
                  <c:v>1.6886552534979242E-19</c:v>
                </c:pt>
                <c:pt idx="82">
                  <c:v>2.1957716620125306E-19</c:v>
                </c:pt>
                <c:pt idx="83">
                  <c:v>2.8230832125196788E-19</c:v>
                </c:pt>
                <c:pt idx="84">
                  <c:v>3.6314621719348604E-19</c:v>
                </c:pt>
                <c:pt idx="85">
                  <c:v>4.6840866022166121E-19</c:v>
                </c:pt>
                <c:pt idx="86">
                  <c:v>6.0157494706944346E-19</c:v>
                </c:pt>
                <c:pt idx="87">
                  <c:v>7.7334708634128766E-19</c:v>
                </c:pt>
                <c:pt idx="88">
                  <c:v>9.9411181947541943E-19</c:v>
                </c:pt>
                <c:pt idx="89">
                  <c:v>1.2835819036370062E-18</c:v>
                </c:pt>
                <c:pt idx="90">
                  <c:v>1.6603895011675557E-18</c:v>
                </c:pt>
                <c:pt idx="91">
                  <c:v>2.1382253029214802E-18</c:v>
                </c:pt>
                <c:pt idx="92">
                  <c:v>2.7548797991689681E-18</c:v>
                </c:pt>
                <c:pt idx="93">
                  <c:v>3.566204696978738E-18</c:v>
                </c:pt>
                <c:pt idx="94">
                  <c:v>4.5893424171793994E-18</c:v>
                </c:pt>
                <c:pt idx="95">
                  <c:v>5.8768894436266943E-18</c:v>
                </c:pt>
                <c:pt idx="96">
                  <c:v>7.5232682898554866E-18</c:v>
                </c:pt>
                <c:pt idx="97">
                  <c:v>9.639916313706631E-18</c:v>
                </c:pt>
                <c:pt idx="98">
                  <c:v>1.2211866332481747E-17</c:v>
                </c:pt>
                <c:pt idx="99">
                  <c:v>1.5515711249839864E-17</c:v>
                </c:pt>
                <c:pt idx="100">
                  <c:v>1.9683345899414712E-17</c:v>
                </c:pt>
                <c:pt idx="101">
                  <c:v>2.4888419492696722E-17</c:v>
                </c:pt>
                <c:pt idx="102">
                  <c:v>3.1506466289932695E-17</c:v>
                </c:pt>
                <c:pt idx="103">
                  <c:v>3.9859742800791454E-17</c:v>
                </c:pt>
                <c:pt idx="104">
                  <c:v>5.0352452972927379E-17</c:v>
                </c:pt>
                <c:pt idx="105">
                  <c:v>6.351297692934405E-17</c:v>
                </c:pt>
                <c:pt idx="106">
                  <c:v>7.9995268574712501E-17</c:v>
                </c:pt>
                <c:pt idx="107">
                  <c:v>1.0069546521112677E-16</c:v>
                </c:pt>
                <c:pt idx="108">
                  <c:v>1.2634698643629497E-16</c:v>
                </c:pt>
                <c:pt idx="109">
                  <c:v>1.5940990396408255E-16</c:v>
                </c:pt>
                <c:pt idx="110">
                  <c:v>1.9996122884358033E-16</c:v>
                </c:pt>
                <c:pt idx="111">
                  <c:v>2.5177206447586338E-16</c:v>
                </c:pt>
                <c:pt idx="112">
                  <c:v>3.1764202965307485E-16</c:v>
                </c:pt>
                <c:pt idx="113">
                  <c:v>4.0085027459290275E-16</c:v>
                </c:pt>
                <c:pt idx="114">
                  <c:v>5.0209213411207675E-16</c:v>
                </c:pt>
                <c:pt idx="115">
                  <c:v>6.2801302623511742E-16</c:v>
                </c:pt>
                <c:pt idx="116">
                  <c:v>7.837379720188945E-16</c:v>
                </c:pt>
                <c:pt idx="117">
                  <c:v>9.7421904786817169E-16</c:v>
                </c:pt>
                <c:pt idx="118">
                  <c:v>1.2113891562780715E-15</c:v>
                </c:pt>
                <c:pt idx="119">
                  <c:v>1.5144684192963276E-15</c:v>
                </c:pt>
                <c:pt idx="120">
                  <c:v>1.8907294300120289E-15</c:v>
                </c:pt>
                <c:pt idx="121">
                  <c:v>2.3711567356054056E-15</c:v>
                </c:pt>
                <c:pt idx="122">
                  <c:v>2.9545110361195295E-15</c:v>
                </c:pt>
                <c:pt idx="123">
                  <c:v>3.7073184117242046E-15</c:v>
                </c:pt>
                <c:pt idx="124">
                  <c:v>4.614372218059147E-15</c:v>
                </c:pt>
                <c:pt idx="125">
                  <c:v>5.7595186727606696E-15</c:v>
                </c:pt>
                <c:pt idx="126">
                  <c:v>7.1729744637267433E-15</c:v>
                </c:pt>
                <c:pt idx="127">
                  <c:v>8.9211210761145097E-15</c:v>
                </c:pt>
                <c:pt idx="128">
                  <c:v>1.1034412914016057E-14</c:v>
                </c:pt>
                <c:pt idx="129">
                  <c:v>1.3664074314963142E-14</c:v>
                </c:pt>
                <c:pt idx="130">
                  <c:v>1.6883954571043738E-14</c:v>
                </c:pt>
                <c:pt idx="131">
                  <c:v>2.0921044595679098E-14</c:v>
                </c:pt>
                <c:pt idx="132">
                  <c:v>2.5825212865038823E-14</c:v>
                </c:pt>
                <c:pt idx="133">
                  <c:v>3.1785048043610892E-14</c:v>
                </c:pt>
                <c:pt idx="134">
                  <c:v>3.9037664831039481E-14</c:v>
                </c:pt>
                <c:pt idx="135">
                  <c:v>4.8040179112755741E-14</c:v>
                </c:pt>
                <c:pt idx="136">
                  <c:v>5.9283304125680145E-14</c:v>
                </c:pt>
                <c:pt idx="137">
                  <c:v>7.3300260120705946E-14</c:v>
                </c:pt>
                <c:pt idx="138">
                  <c:v>9.0586145606134203E-14</c:v>
                </c:pt>
                <c:pt idx="139">
                  <c:v>1.1280098555002163E-13</c:v>
                </c:pt>
                <c:pt idx="140">
                  <c:v>1.3948604227516232E-13</c:v>
                </c:pt>
                <c:pt idx="141">
                  <c:v>1.7156752415239047E-13</c:v>
                </c:pt>
                <c:pt idx="142">
                  <c:v>2.1008254157368183E-13</c:v>
                </c:pt>
                <c:pt idx="143">
                  <c:v>2.5733284165658666E-13</c:v>
                </c:pt>
                <c:pt idx="144">
                  <c:v>3.1456338775147246E-13</c:v>
                </c:pt>
                <c:pt idx="145">
                  <c:v>3.8527059364541388E-13</c:v>
                </c:pt>
                <c:pt idx="146">
                  <c:v>4.7278332056715054E-13</c:v>
                </c:pt>
                <c:pt idx="147">
                  <c:v>5.8313579461717757E-13</c:v>
                </c:pt>
                <c:pt idx="148">
                  <c:v>7.1832582517228151E-13</c:v>
                </c:pt>
                <c:pt idx="149">
                  <c:v>8.8303463041516592E-13</c:v>
                </c:pt>
                <c:pt idx="150">
                  <c:v>1.0764784342593115E-12</c:v>
                </c:pt>
                <c:pt idx="151">
                  <c:v>1.313793841136348E-12</c:v>
                </c:pt>
                <c:pt idx="152">
                  <c:v>1.5989520445885278E-12</c:v>
                </c:pt>
                <c:pt idx="153">
                  <c:v>1.9620000060289478E-12</c:v>
                </c:pt>
                <c:pt idx="154">
                  <c:v>2.4082430227174827E-12</c:v>
                </c:pt>
                <c:pt idx="155">
                  <c:v>2.9500021064956019E-12</c:v>
                </c:pt>
                <c:pt idx="156">
                  <c:v>3.5951691730671239E-12</c:v>
                </c:pt>
                <c:pt idx="157">
                  <c:v>4.3829351644895571E-12</c:v>
                </c:pt>
                <c:pt idx="158">
                  <c:v>5.336855326602484E-12</c:v>
                </c:pt>
                <c:pt idx="159">
                  <c:v>6.5056438670624406E-12</c:v>
                </c:pt>
                <c:pt idx="160">
                  <c:v>7.9025433348692973E-12</c:v>
                </c:pt>
                <c:pt idx="161">
                  <c:v>9.5658753113015289E-12</c:v>
                </c:pt>
                <c:pt idx="162">
                  <c:v>1.1574622804440166E-11</c:v>
                </c:pt>
                <c:pt idx="163">
                  <c:v>1.4031762824685254E-11</c:v>
                </c:pt>
                <c:pt idx="164">
                  <c:v>1.7107843731986424E-11</c:v>
                </c:pt>
                <c:pt idx="165">
                  <c:v>2.0706542015759567E-11</c:v>
                </c:pt>
                <c:pt idx="166">
                  <c:v>2.4937949565397506E-11</c:v>
                </c:pt>
                <c:pt idx="167">
                  <c:v>3.0182615859090265E-11</c:v>
                </c:pt>
                <c:pt idx="168">
                  <c:v>3.6322270889771155E-11</c:v>
                </c:pt>
                <c:pt idx="169">
                  <c:v>4.3793501472218448E-11</c:v>
                </c:pt>
                <c:pt idx="170">
                  <c:v>5.2820891453202295E-11</c:v>
                </c:pt>
                <c:pt idx="171">
                  <c:v>6.3588451608807129E-11</c:v>
                </c:pt>
                <c:pt idx="172">
                  <c:v>7.6005710938860926E-11</c:v>
                </c:pt>
                <c:pt idx="173">
                  <c:v>9.1157085838772181E-11</c:v>
                </c:pt>
                <c:pt idx="174">
                  <c:v>1.0912519921511575E-10</c:v>
                </c:pt>
                <c:pt idx="175">
                  <c:v>1.3039309829126267E-10</c:v>
                </c:pt>
                <c:pt idx="176">
                  <c:v>1.5575122519389042E-10</c:v>
                </c:pt>
                <c:pt idx="177">
                  <c:v>1.8569902215673181E-10</c:v>
                </c:pt>
                <c:pt idx="178">
                  <c:v>2.231455527353848E-10</c:v>
                </c:pt>
                <c:pt idx="179">
                  <c:v>2.6645767368090827E-10</c:v>
                </c:pt>
                <c:pt idx="180">
                  <c:v>3.1830105007774738E-10</c:v>
                </c:pt>
                <c:pt idx="181">
                  <c:v>3.7785881038181742E-10</c:v>
                </c:pt>
                <c:pt idx="182">
                  <c:v>4.4973842152243076E-10</c:v>
                </c:pt>
                <c:pt idx="183">
                  <c:v>5.3393173932815939E-10</c:v>
                </c:pt>
                <c:pt idx="184">
                  <c:v>6.374132696135571E-10</c:v>
                </c:pt>
                <c:pt idx="185">
                  <c:v>7.5901512767251295E-10</c:v>
                </c:pt>
                <c:pt idx="186">
                  <c:v>9.0549484597320024E-10</c:v>
                </c:pt>
                <c:pt idx="187">
                  <c:v>1.080658880973737E-9</c:v>
                </c:pt>
                <c:pt idx="188">
                  <c:v>1.2902001458891243E-9</c:v>
                </c:pt>
                <c:pt idx="189">
                  <c:v>1.5309031619611815E-9</c:v>
                </c:pt>
                <c:pt idx="190">
                  <c:v>1.8093443545419193E-9</c:v>
                </c:pt>
                <c:pt idx="191">
                  <c:v>2.1439707731420905E-9</c:v>
                </c:pt>
                <c:pt idx="192">
                  <c:v>2.545188553100667E-9</c:v>
                </c:pt>
                <c:pt idx="193">
                  <c:v>3.0248666409465039E-9</c:v>
                </c:pt>
                <c:pt idx="194">
                  <c:v>3.6119256885538513E-9</c:v>
                </c:pt>
                <c:pt idx="195">
                  <c:v>4.3052207211951396E-9</c:v>
                </c:pt>
                <c:pt idx="196">
                  <c:v>5.1261573870481818E-9</c:v>
                </c:pt>
                <c:pt idx="197">
                  <c:v>6.0972041127741672E-9</c:v>
                </c:pt>
                <c:pt idx="198">
                  <c:v>7.2290777821128013E-9</c:v>
                </c:pt>
                <c:pt idx="199">
                  <c:v>8.5622038213153736E-9</c:v>
                </c:pt>
                <c:pt idx="200">
                  <c:v>1.0066012998509245E-8</c:v>
                </c:pt>
                <c:pt idx="201">
                  <c:v>1.1881073086951008E-8</c:v>
                </c:pt>
                <c:pt idx="202">
                  <c:v>1.4029093897862067E-8</c:v>
                </c:pt>
                <c:pt idx="203">
                  <c:v>1.6513540560897585E-8</c:v>
                </c:pt>
                <c:pt idx="204">
                  <c:v>1.9391062142251307E-8</c:v>
                </c:pt>
                <c:pt idx="205">
                  <c:v>2.2715338083718586E-8</c:v>
                </c:pt>
                <c:pt idx="206">
                  <c:v>2.6695989483010529E-8</c:v>
                </c:pt>
                <c:pt idx="207">
                  <c:v>3.1343092035156375E-8</c:v>
                </c:pt>
                <c:pt idx="208">
                  <c:v>3.6788628609216834E-8</c:v>
                </c:pt>
                <c:pt idx="209">
                  <c:v>4.3198241807814728E-8</c:v>
                </c:pt>
                <c:pt idx="210">
                  <c:v>5.0781070052888015E-8</c:v>
                </c:pt>
                <c:pt idx="211">
                  <c:v>5.922102648884923E-8</c:v>
                </c:pt>
                <c:pt idx="212">
                  <c:v>6.9528593354158987E-8</c:v>
                </c:pt>
                <c:pt idx="213">
                  <c:v>8.1380094136757865E-8</c:v>
                </c:pt>
                <c:pt idx="214">
                  <c:v>9.4961361030523784E-8</c:v>
                </c:pt>
                <c:pt idx="215">
                  <c:v>1.109336319347011E-7</c:v>
                </c:pt>
                <c:pt idx="216">
                  <c:v>1.297371553153407E-7</c:v>
                </c:pt>
                <c:pt idx="217">
                  <c:v>1.5126796510499964E-7</c:v>
                </c:pt>
                <c:pt idx="218">
                  <c:v>1.7669114912361055E-7</c:v>
                </c:pt>
                <c:pt idx="219">
                  <c:v>2.0633189606179425E-7</c:v>
                </c:pt>
                <c:pt idx="220">
                  <c:v>2.4088074532640354E-7</c:v>
                </c:pt>
                <c:pt idx="221">
                  <c:v>2.7960042151537967E-7</c:v>
                </c:pt>
                <c:pt idx="222">
                  <c:v>3.2424175021091628E-7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8-5486-41F0-89D1-53658C683729}"/>
            </c:ext>
          </c:extLst>
        </c:ser>
        <c:ser>
          <c:idx val="9"/>
          <c:order val="9"/>
          <c:tx>
            <c:v>8T fit</c:v>
          </c:tx>
          <c:spPr>
            <a:ln w="6350">
              <a:solidFill>
                <a:schemeClr val="tx1"/>
              </a:solidFill>
            </a:ln>
          </c:spPr>
          <c:marker>
            <c:symbol val="none"/>
          </c:marker>
          <c:xVal>
            <c:numRef>
              <c:f>Sheet1!$C$5:$C$242</c:f>
              <c:numCache>
                <c:formatCode>0.00E+00</c:formatCode>
                <c:ptCount val="238"/>
                <c:pt idx="0">
                  <c:v>8156.75</c:v>
                </c:pt>
                <c:pt idx="1">
                  <c:v>8186.97</c:v>
                </c:pt>
                <c:pt idx="2">
                  <c:v>8216.5300000000007</c:v>
                </c:pt>
                <c:pt idx="3">
                  <c:v>8246.1299999999992</c:v>
                </c:pt>
                <c:pt idx="4">
                  <c:v>8274.86</c:v>
                </c:pt>
                <c:pt idx="5">
                  <c:v>8303.3700000000008</c:v>
                </c:pt>
                <c:pt idx="6">
                  <c:v>8331.4599999999991</c:v>
                </c:pt>
                <c:pt idx="7">
                  <c:v>8360.01</c:v>
                </c:pt>
                <c:pt idx="8">
                  <c:v>8389.0499999999993</c:v>
                </c:pt>
                <c:pt idx="9">
                  <c:v>8419.52</c:v>
                </c:pt>
                <c:pt idx="10">
                  <c:v>8449.94</c:v>
                </c:pt>
                <c:pt idx="11">
                  <c:v>8479.44</c:v>
                </c:pt>
                <c:pt idx="12">
                  <c:v>8508.07</c:v>
                </c:pt>
                <c:pt idx="13">
                  <c:v>8535.77</c:v>
                </c:pt>
                <c:pt idx="14">
                  <c:v>8563.76</c:v>
                </c:pt>
                <c:pt idx="15">
                  <c:v>8591.35</c:v>
                </c:pt>
                <c:pt idx="16">
                  <c:v>8618.89</c:v>
                </c:pt>
                <c:pt idx="17">
                  <c:v>8646.8799999999992</c:v>
                </c:pt>
                <c:pt idx="18">
                  <c:v>8675.3700000000008</c:v>
                </c:pt>
                <c:pt idx="19">
                  <c:v>8704.1299999999992</c:v>
                </c:pt>
                <c:pt idx="20">
                  <c:v>8732.1299999999992</c:v>
                </c:pt>
                <c:pt idx="21">
                  <c:v>8759.64</c:v>
                </c:pt>
                <c:pt idx="22">
                  <c:v>8786.42</c:v>
                </c:pt>
                <c:pt idx="23">
                  <c:v>8814.2900000000009</c:v>
                </c:pt>
                <c:pt idx="24">
                  <c:v>8842.02</c:v>
                </c:pt>
                <c:pt idx="25">
                  <c:v>8869.77</c:v>
                </c:pt>
                <c:pt idx="26">
                  <c:v>8897.4500000000007</c:v>
                </c:pt>
                <c:pt idx="27">
                  <c:v>8924.7099999999991</c:v>
                </c:pt>
                <c:pt idx="28">
                  <c:v>8952.14</c:v>
                </c:pt>
                <c:pt idx="29">
                  <c:v>8978.93</c:v>
                </c:pt>
                <c:pt idx="30">
                  <c:v>9005.6</c:v>
                </c:pt>
                <c:pt idx="31">
                  <c:v>9032.06</c:v>
                </c:pt>
                <c:pt idx="32">
                  <c:v>9059.1</c:v>
                </c:pt>
                <c:pt idx="33">
                  <c:v>9087.07</c:v>
                </c:pt>
                <c:pt idx="34">
                  <c:v>9114.91</c:v>
                </c:pt>
                <c:pt idx="35">
                  <c:v>9143.27</c:v>
                </c:pt>
                <c:pt idx="36">
                  <c:v>9170.86</c:v>
                </c:pt>
                <c:pt idx="37">
                  <c:v>9198.15</c:v>
                </c:pt>
                <c:pt idx="38">
                  <c:v>9225.2900000000009</c:v>
                </c:pt>
                <c:pt idx="39">
                  <c:v>9252.4500000000007</c:v>
                </c:pt>
                <c:pt idx="40">
                  <c:v>9279.09</c:v>
                </c:pt>
                <c:pt idx="41">
                  <c:v>9306.44</c:v>
                </c:pt>
                <c:pt idx="42">
                  <c:v>9333.4699999999993</c:v>
                </c:pt>
                <c:pt idx="43">
                  <c:v>9360.2900000000009</c:v>
                </c:pt>
                <c:pt idx="44">
                  <c:v>9387.42</c:v>
                </c:pt>
                <c:pt idx="45">
                  <c:v>9413.83</c:v>
                </c:pt>
                <c:pt idx="46">
                  <c:v>9440.09</c:v>
                </c:pt>
                <c:pt idx="47">
                  <c:v>9466.7800000000007</c:v>
                </c:pt>
                <c:pt idx="48">
                  <c:v>9494.48</c:v>
                </c:pt>
                <c:pt idx="49">
                  <c:v>9521.44</c:v>
                </c:pt>
                <c:pt idx="50">
                  <c:v>9548.77</c:v>
                </c:pt>
                <c:pt idx="51">
                  <c:v>9576.25</c:v>
                </c:pt>
                <c:pt idx="52">
                  <c:v>9603.7199999999993</c:v>
                </c:pt>
                <c:pt idx="53">
                  <c:v>9630.4</c:v>
                </c:pt>
                <c:pt idx="54">
                  <c:v>9657.83</c:v>
                </c:pt>
                <c:pt idx="55">
                  <c:v>9684.7199999999993</c:v>
                </c:pt>
                <c:pt idx="56">
                  <c:v>9711.44</c:v>
                </c:pt>
                <c:pt idx="57">
                  <c:v>9738.4699999999993</c:v>
                </c:pt>
                <c:pt idx="58">
                  <c:v>9765.5499999999993</c:v>
                </c:pt>
                <c:pt idx="59">
                  <c:v>9792.91</c:v>
                </c:pt>
                <c:pt idx="60">
                  <c:v>9819.76</c:v>
                </c:pt>
                <c:pt idx="61">
                  <c:v>9845.83</c:v>
                </c:pt>
                <c:pt idx="62">
                  <c:v>9872.19</c:v>
                </c:pt>
                <c:pt idx="63">
                  <c:v>9898.7800000000007</c:v>
                </c:pt>
                <c:pt idx="64">
                  <c:v>9925.2000000000007</c:v>
                </c:pt>
                <c:pt idx="65">
                  <c:v>9953.0300000000007</c:v>
                </c:pt>
                <c:pt idx="66">
                  <c:v>9980.0400000000009</c:v>
                </c:pt>
                <c:pt idx="67">
                  <c:v>10007.200000000001</c:v>
                </c:pt>
                <c:pt idx="68">
                  <c:v>10034.4</c:v>
                </c:pt>
                <c:pt idx="69">
                  <c:v>10061.700000000001</c:v>
                </c:pt>
                <c:pt idx="70">
                  <c:v>10088.5</c:v>
                </c:pt>
                <c:pt idx="71">
                  <c:v>10115.5</c:v>
                </c:pt>
                <c:pt idx="72">
                  <c:v>10141.299999999999</c:v>
                </c:pt>
                <c:pt idx="73">
                  <c:v>10167</c:v>
                </c:pt>
                <c:pt idx="74">
                  <c:v>10193.200000000001</c:v>
                </c:pt>
                <c:pt idx="75">
                  <c:v>10219.200000000001</c:v>
                </c:pt>
                <c:pt idx="76">
                  <c:v>10245.9</c:v>
                </c:pt>
                <c:pt idx="77">
                  <c:v>10272.299999999999</c:v>
                </c:pt>
                <c:pt idx="78">
                  <c:v>10298.4</c:v>
                </c:pt>
                <c:pt idx="79">
                  <c:v>10323.9</c:v>
                </c:pt>
                <c:pt idx="80">
                  <c:v>10349.700000000001</c:v>
                </c:pt>
                <c:pt idx="81">
                  <c:v>10375.6</c:v>
                </c:pt>
                <c:pt idx="82">
                  <c:v>10401.4</c:v>
                </c:pt>
                <c:pt idx="83">
                  <c:v>10427.6</c:v>
                </c:pt>
                <c:pt idx="84">
                  <c:v>10454</c:v>
                </c:pt>
                <c:pt idx="85">
                  <c:v>10480.6</c:v>
                </c:pt>
                <c:pt idx="86">
                  <c:v>10506</c:v>
                </c:pt>
                <c:pt idx="87">
                  <c:v>10531.6</c:v>
                </c:pt>
                <c:pt idx="88">
                  <c:v>10556.8</c:v>
                </c:pt>
                <c:pt idx="89">
                  <c:v>10581.8</c:v>
                </c:pt>
                <c:pt idx="90">
                  <c:v>10607.1</c:v>
                </c:pt>
                <c:pt idx="91">
                  <c:v>10632.3</c:v>
                </c:pt>
                <c:pt idx="92">
                  <c:v>10658.3</c:v>
                </c:pt>
                <c:pt idx="93">
                  <c:v>10684.4</c:v>
                </c:pt>
                <c:pt idx="94">
                  <c:v>10710.2</c:v>
                </c:pt>
                <c:pt idx="95">
                  <c:v>10735</c:v>
                </c:pt>
                <c:pt idx="96">
                  <c:v>10759.7</c:v>
                </c:pt>
                <c:pt idx="97">
                  <c:v>10784.7</c:v>
                </c:pt>
                <c:pt idx="98">
                  <c:v>10809.7</c:v>
                </c:pt>
                <c:pt idx="99">
                  <c:v>10835</c:v>
                </c:pt>
                <c:pt idx="100">
                  <c:v>10860.2</c:v>
                </c:pt>
                <c:pt idx="101">
                  <c:v>10885.3</c:v>
                </c:pt>
                <c:pt idx="102">
                  <c:v>10910.5</c:v>
                </c:pt>
                <c:pt idx="103">
                  <c:v>10935.5</c:v>
                </c:pt>
                <c:pt idx="104">
                  <c:v>10960.5</c:v>
                </c:pt>
                <c:pt idx="105">
                  <c:v>10985</c:v>
                </c:pt>
                <c:pt idx="106">
                  <c:v>11009.5</c:v>
                </c:pt>
                <c:pt idx="107">
                  <c:v>11034.2</c:v>
                </c:pt>
                <c:pt idx="108">
                  <c:v>11059.2</c:v>
                </c:pt>
                <c:pt idx="109">
                  <c:v>11083.4</c:v>
                </c:pt>
                <c:pt idx="110">
                  <c:v>11107.8</c:v>
                </c:pt>
                <c:pt idx="111">
                  <c:v>11133.3</c:v>
                </c:pt>
                <c:pt idx="112">
                  <c:v>11158</c:v>
                </c:pt>
                <c:pt idx="113">
                  <c:v>11182.4</c:v>
                </c:pt>
                <c:pt idx="114">
                  <c:v>11207.5</c:v>
                </c:pt>
                <c:pt idx="115">
                  <c:v>11233.3</c:v>
                </c:pt>
                <c:pt idx="116">
                  <c:v>11258.5</c:v>
                </c:pt>
                <c:pt idx="117">
                  <c:v>11282.9</c:v>
                </c:pt>
                <c:pt idx="118">
                  <c:v>11307.1</c:v>
                </c:pt>
                <c:pt idx="119">
                  <c:v>11331.2</c:v>
                </c:pt>
                <c:pt idx="120">
                  <c:v>11354.9</c:v>
                </c:pt>
                <c:pt idx="121">
                  <c:v>11378.8</c:v>
                </c:pt>
                <c:pt idx="122">
                  <c:v>11403.5</c:v>
                </c:pt>
                <c:pt idx="123">
                  <c:v>11428.5</c:v>
                </c:pt>
                <c:pt idx="124">
                  <c:v>11452.6</c:v>
                </c:pt>
                <c:pt idx="125">
                  <c:v>11476.4</c:v>
                </c:pt>
                <c:pt idx="126">
                  <c:v>11500.3</c:v>
                </c:pt>
                <c:pt idx="127">
                  <c:v>11524.3</c:v>
                </c:pt>
                <c:pt idx="128">
                  <c:v>11548.2</c:v>
                </c:pt>
                <c:pt idx="129">
                  <c:v>11572.2</c:v>
                </c:pt>
                <c:pt idx="130">
                  <c:v>11596.4</c:v>
                </c:pt>
                <c:pt idx="131">
                  <c:v>11620.7</c:v>
                </c:pt>
                <c:pt idx="132">
                  <c:v>11644.1</c:v>
                </c:pt>
                <c:pt idx="133">
                  <c:v>11667.9</c:v>
                </c:pt>
                <c:pt idx="134">
                  <c:v>11691.8</c:v>
                </c:pt>
                <c:pt idx="135">
                  <c:v>11715.6</c:v>
                </c:pt>
                <c:pt idx="136">
                  <c:v>11739.2</c:v>
                </c:pt>
                <c:pt idx="137">
                  <c:v>11763.1</c:v>
                </c:pt>
                <c:pt idx="138">
                  <c:v>11787.6</c:v>
                </c:pt>
                <c:pt idx="139">
                  <c:v>11811.2</c:v>
                </c:pt>
                <c:pt idx="140">
                  <c:v>11835.4</c:v>
                </c:pt>
                <c:pt idx="141">
                  <c:v>11859.7</c:v>
                </c:pt>
                <c:pt idx="142">
                  <c:v>11884.2</c:v>
                </c:pt>
                <c:pt idx="143">
                  <c:v>11907.7</c:v>
                </c:pt>
                <c:pt idx="144">
                  <c:v>11931.1</c:v>
                </c:pt>
                <c:pt idx="145">
                  <c:v>11954</c:v>
                </c:pt>
                <c:pt idx="146">
                  <c:v>11976.5</c:v>
                </c:pt>
                <c:pt idx="147">
                  <c:v>12000</c:v>
                </c:pt>
                <c:pt idx="148">
                  <c:v>12024.2</c:v>
                </c:pt>
                <c:pt idx="149">
                  <c:v>12048.6</c:v>
                </c:pt>
                <c:pt idx="150">
                  <c:v>12072.8</c:v>
                </c:pt>
                <c:pt idx="151">
                  <c:v>12098.1</c:v>
                </c:pt>
                <c:pt idx="152">
                  <c:v>12121.7</c:v>
                </c:pt>
                <c:pt idx="153">
                  <c:v>12145.1</c:v>
                </c:pt>
                <c:pt idx="154">
                  <c:v>12168.4</c:v>
                </c:pt>
                <c:pt idx="155">
                  <c:v>12194.4</c:v>
                </c:pt>
                <c:pt idx="156">
                  <c:v>12218</c:v>
                </c:pt>
                <c:pt idx="157">
                  <c:v>12241.2</c:v>
                </c:pt>
                <c:pt idx="158">
                  <c:v>12265.1</c:v>
                </c:pt>
                <c:pt idx="159">
                  <c:v>12288.9</c:v>
                </c:pt>
                <c:pt idx="160">
                  <c:v>12312.4</c:v>
                </c:pt>
                <c:pt idx="161">
                  <c:v>12335.5</c:v>
                </c:pt>
                <c:pt idx="162">
                  <c:v>12358</c:v>
                </c:pt>
                <c:pt idx="163">
                  <c:v>12381.4</c:v>
                </c:pt>
                <c:pt idx="164">
                  <c:v>12404.3</c:v>
                </c:pt>
                <c:pt idx="165">
                  <c:v>12427.1</c:v>
                </c:pt>
                <c:pt idx="166">
                  <c:v>12450.6</c:v>
                </c:pt>
                <c:pt idx="167">
                  <c:v>12473.8</c:v>
                </c:pt>
                <c:pt idx="168">
                  <c:v>12496.6</c:v>
                </c:pt>
                <c:pt idx="169">
                  <c:v>12519.3</c:v>
                </c:pt>
                <c:pt idx="170">
                  <c:v>12541.8</c:v>
                </c:pt>
                <c:pt idx="171">
                  <c:v>12564.6</c:v>
                </c:pt>
                <c:pt idx="172">
                  <c:v>12586.8</c:v>
                </c:pt>
                <c:pt idx="173">
                  <c:v>12609.8</c:v>
                </c:pt>
                <c:pt idx="174">
                  <c:v>12632.4</c:v>
                </c:pt>
                <c:pt idx="175">
                  <c:v>12655</c:v>
                </c:pt>
                <c:pt idx="176">
                  <c:v>12677.5</c:v>
                </c:pt>
                <c:pt idx="177">
                  <c:v>12700.2</c:v>
                </c:pt>
                <c:pt idx="178">
                  <c:v>12722.5</c:v>
                </c:pt>
                <c:pt idx="179">
                  <c:v>12744</c:v>
                </c:pt>
                <c:pt idx="180">
                  <c:v>12766.5</c:v>
                </c:pt>
                <c:pt idx="181">
                  <c:v>12788.5</c:v>
                </c:pt>
                <c:pt idx="182">
                  <c:v>12810.8</c:v>
                </c:pt>
                <c:pt idx="183">
                  <c:v>12833.8</c:v>
                </c:pt>
                <c:pt idx="184">
                  <c:v>12856.8</c:v>
                </c:pt>
                <c:pt idx="185">
                  <c:v>12878.7</c:v>
                </c:pt>
                <c:pt idx="186">
                  <c:v>12901</c:v>
                </c:pt>
                <c:pt idx="187">
                  <c:v>12923.2</c:v>
                </c:pt>
                <c:pt idx="188">
                  <c:v>12945.9</c:v>
                </c:pt>
                <c:pt idx="189">
                  <c:v>12968.9</c:v>
                </c:pt>
                <c:pt idx="190">
                  <c:v>12990.7</c:v>
                </c:pt>
                <c:pt idx="191">
                  <c:v>13013</c:v>
                </c:pt>
                <c:pt idx="192">
                  <c:v>13035.4</c:v>
                </c:pt>
                <c:pt idx="193">
                  <c:v>13057.9</c:v>
                </c:pt>
                <c:pt idx="194">
                  <c:v>13080.1</c:v>
                </c:pt>
                <c:pt idx="195">
                  <c:v>13102.1</c:v>
                </c:pt>
                <c:pt idx="196">
                  <c:v>13123.4</c:v>
                </c:pt>
                <c:pt idx="197">
                  <c:v>13144.8</c:v>
                </c:pt>
                <c:pt idx="198">
                  <c:v>13166.4</c:v>
                </c:pt>
                <c:pt idx="199">
                  <c:v>13188.1</c:v>
                </c:pt>
                <c:pt idx="200">
                  <c:v>13209.8</c:v>
                </c:pt>
                <c:pt idx="201">
                  <c:v>13231.6</c:v>
                </c:pt>
                <c:pt idx="202">
                  <c:v>13252.5</c:v>
                </c:pt>
                <c:pt idx="203">
                  <c:v>13273.9</c:v>
                </c:pt>
                <c:pt idx="204">
                  <c:v>13295.1</c:v>
                </c:pt>
                <c:pt idx="205">
                  <c:v>13315.5</c:v>
                </c:pt>
                <c:pt idx="206">
                  <c:v>13335.9</c:v>
                </c:pt>
                <c:pt idx="207">
                  <c:v>13356.5</c:v>
                </c:pt>
                <c:pt idx="208">
                  <c:v>13377</c:v>
                </c:pt>
                <c:pt idx="209">
                  <c:v>13397.8</c:v>
                </c:pt>
                <c:pt idx="210">
                  <c:v>13418.6</c:v>
                </c:pt>
                <c:pt idx="211">
                  <c:v>13439.4</c:v>
                </c:pt>
                <c:pt idx="212">
                  <c:v>13459.7</c:v>
                </c:pt>
                <c:pt idx="213">
                  <c:v>13479.9</c:v>
                </c:pt>
                <c:pt idx="214">
                  <c:v>13500</c:v>
                </c:pt>
                <c:pt idx="215">
                  <c:v>13520.1</c:v>
                </c:pt>
                <c:pt idx="216">
                  <c:v>13540.8</c:v>
                </c:pt>
                <c:pt idx="217">
                  <c:v>13561.3</c:v>
                </c:pt>
                <c:pt idx="218">
                  <c:v>13582.3</c:v>
                </c:pt>
                <c:pt idx="219">
                  <c:v>13603.3</c:v>
                </c:pt>
                <c:pt idx="220">
                  <c:v>13623.4</c:v>
                </c:pt>
                <c:pt idx="221">
                  <c:v>13642.6</c:v>
                </c:pt>
                <c:pt idx="222">
                  <c:v>13662.4</c:v>
                </c:pt>
                <c:pt idx="223">
                  <c:v>13682.5</c:v>
                </c:pt>
                <c:pt idx="224">
                  <c:v>13701.7</c:v>
                </c:pt>
                <c:pt idx="225">
                  <c:v>13721.4</c:v>
                </c:pt>
                <c:pt idx="226">
                  <c:v>13741.2</c:v>
                </c:pt>
                <c:pt idx="227">
                  <c:v>13761.2</c:v>
                </c:pt>
                <c:pt idx="228">
                  <c:v>13781.5</c:v>
                </c:pt>
                <c:pt idx="229">
                  <c:v>13801.2</c:v>
                </c:pt>
                <c:pt idx="230">
                  <c:v>13820</c:v>
                </c:pt>
                <c:pt idx="231">
                  <c:v>13839</c:v>
                </c:pt>
                <c:pt idx="232">
                  <c:v>13858.4</c:v>
                </c:pt>
                <c:pt idx="233">
                  <c:v>13877.8</c:v>
                </c:pt>
                <c:pt idx="234">
                  <c:v>13897.4</c:v>
                </c:pt>
                <c:pt idx="235">
                  <c:v>13916.7</c:v>
                </c:pt>
                <c:pt idx="236">
                  <c:v>13934.9</c:v>
                </c:pt>
                <c:pt idx="237">
                  <c:v>13952.3</c:v>
                </c:pt>
              </c:numCache>
            </c:numRef>
          </c:xVal>
          <c:yVal>
            <c:numRef>
              <c:f>Sheet1!$E$5:$E$242</c:f>
              <c:numCache>
                <c:formatCode>0.00E+00</c:formatCode>
                <c:ptCount val="238"/>
                <c:pt idx="0">
                  <c:v>1.5189064945138038E-25</c:v>
                </c:pt>
                <c:pt idx="1">
                  <c:v>2.0418076566688418E-25</c:v>
                </c:pt>
                <c:pt idx="2">
                  <c:v>2.7241720420001999E-25</c:v>
                </c:pt>
                <c:pt idx="3">
                  <c:v>3.6322278353412543E-25</c:v>
                </c:pt>
                <c:pt idx="4">
                  <c:v>4.7974592442211524E-25</c:v>
                </c:pt>
                <c:pt idx="5">
                  <c:v>6.3169895512581981E-25</c:v>
                </c:pt>
                <c:pt idx="6">
                  <c:v>8.2765243243046692E-25</c:v>
                </c:pt>
                <c:pt idx="7">
                  <c:v>1.0881848216301054E-24</c:v>
                </c:pt>
                <c:pt idx="8">
                  <c:v>1.4360896053751125E-24</c:v>
                </c:pt>
                <c:pt idx="9">
                  <c:v>1.919311841000001E-24</c:v>
                </c:pt>
                <c:pt idx="10">
                  <c:v>2.5612320328402722E-24</c:v>
                </c:pt>
                <c:pt idx="11">
                  <c:v>3.384797007647277E-24</c:v>
                </c:pt>
                <c:pt idx="12">
                  <c:v>4.4324440390917048E-24</c:v>
                </c:pt>
                <c:pt idx="13">
                  <c:v>5.7487742599941145E-24</c:v>
                </c:pt>
                <c:pt idx="14">
                  <c:v>7.4699539102061819E-24</c:v>
                </c:pt>
                <c:pt idx="15">
                  <c:v>9.6621075396212392E-24</c:v>
                </c:pt>
                <c:pt idx="16">
                  <c:v>1.2481476084725875E-23</c:v>
                </c:pt>
                <c:pt idx="17">
                  <c:v>1.6177576622544071E-23</c:v>
                </c:pt>
                <c:pt idx="18">
                  <c:v>2.1047446429226203E-23</c:v>
                </c:pt>
                <c:pt idx="19">
                  <c:v>2.7427638201295535E-23</c:v>
                </c:pt>
                <c:pt idx="20">
                  <c:v>3.5462906151585973E-23</c:v>
                </c:pt>
                <c:pt idx="21">
                  <c:v>4.5609945802949591E-23</c:v>
                </c:pt>
                <c:pt idx="22">
                  <c:v>5.8225823794557898E-23</c:v>
                </c:pt>
                <c:pt idx="23">
                  <c:v>7.5014587283924249E-23</c:v>
                </c:pt>
                <c:pt idx="24">
                  <c:v>9.644469468992286E-23</c:v>
                </c:pt>
                <c:pt idx="25">
                  <c:v>1.2392176215185781E-22</c:v>
                </c:pt>
                <c:pt idx="26">
                  <c:v>1.5900229750082668E-22</c:v>
                </c:pt>
                <c:pt idx="27">
                  <c:v>2.0308972503254699E-22</c:v>
                </c:pt>
                <c:pt idx="28">
                  <c:v>2.5960206346556848E-22</c:v>
                </c:pt>
                <c:pt idx="29">
                  <c:v>3.297051824277364E-22</c:v>
                </c:pt>
                <c:pt idx="30">
                  <c:v>4.1799506659628319E-22</c:v>
                </c:pt>
                <c:pt idx="31">
                  <c:v>5.2857184380647078E-22</c:v>
                </c:pt>
                <c:pt idx="32">
                  <c:v>6.7137197004412427E-22</c:v>
                </c:pt>
                <c:pt idx="33">
                  <c:v>8.591496019229531E-22</c:v>
                </c:pt>
                <c:pt idx="34">
                  <c:v>1.0973614386513277E-21</c:v>
                </c:pt>
                <c:pt idx="35">
                  <c:v>1.4069623647315129E-21</c:v>
                </c:pt>
                <c:pt idx="36">
                  <c:v>1.790457443711793E-21</c:v>
                </c:pt>
                <c:pt idx="37">
                  <c:v>2.2708995184081896E-21</c:v>
                </c:pt>
                <c:pt idx="38">
                  <c:v>2.87449189409803E-21</c:v>
                </c:pt>
                <c:pt idx="39">
                  <c:v>3.6366261570212004E-21</c:v>
                </c:pt>
                <c:pt idx="40">
                  <c:v>4.5770944534468821E-21</c:v>
                </c:pt>
                <c:pt idx="41">
                  <c:v>5.7922253224518345E-21</c:v>
                </c:pt>
                <c:pt idx="42">
                  <c:v>7.3048244027308659E-21</c:v>
                </c:pt>
                <c:pt idx="43">
                  <c:v>9.1897405081097474E-21</c:v>
                </c:pt>
                <c:pt idx="44">
                  <c:v>1.1584007383766931E-20</c:v>
                </c:pt>
                <c:pt idx="45">
                  <c:v>1.4503306164389564E-20</c:v>
                </c:pt>
                <c:pt idx="46">
                  <c:v>1.8123818043414085E-20</c:v>
                </c:pt>
                <c:pt idx="47">
                  <c:v>2.271651350211892E-20</c:v>
                </c:pt>
                <c:pt idx="48">
                  <c:v>2.8698132020923189E-20</c:v>
                </c:pt>
                <c:pt idx="49">
                  <c:v>3.6005571698951934E-20</c:v>
                </c:pt>
                <c:pt idx="50">
                  <c:v>4.5284911489035945E-20</c:v>
                </c:pt>
                <c:pt idx="51">
                  <c:v>5.6989774346247781E-20</c:v>
                </c:pt>
                <c:pt idx="52">
                  <c:v>7.1666810010177313E-20</c:v>
                </c:pt>
                <c:pt idx="53">
                  <c:v>8.9475675955095642E-20</c:v>
                </c:pt>
                <c:pt idx="54">
                  <c:v>1.1233715827952796E-19</c:v>
                </c:pt>
                <c:pt idx="55">
                  <c:v>1.4032157132955227E-19</c:v>
                </c:pt>
                <c:pt idx="56">
                  <c:v>1.7492400608898136E-19</c:v>
                </c:pt>
                <c:pt idx="57">
                  <c:v>2.1848285759533692E-19</c:v>
                </c:pt>
                <c:pt idx="58">
                  <c:v>2.7283215088472612E-19</c:v>
                </c:pt>
                <c:pt idx="59">
                  <c:v>3.4127145730618405E-19</c:v>
                </c:pt>
                <c:pt idx="60">
                  <c:v>4.2484331838565451E-19</c:v>
                </c:pt>
                <c:pt idx="61">
                  <c:v>5.2522518254682648E-19</c:v>
                </c:pt>
                <c:pt idx="62">
                  <c:v>6.5048805363443966E-19</c:v>
                </c:pt>
                <c:pt idx="63">
                  <c:v>8.0666401580251342E-19</c:v>
                </c:pt>
                <c:pt idx="64">
                  <c:v>9.9839008501662934E-19</c:v>
                </c:pt>
                <c:pt idx="65">
                  <c:v>1.2490618899166391E-18</c:v>
                </c:pt>
                <c:pt idx="66">
                  <c:v>1.5514631507867759E-18</c:v>
                </c:pt>
                <c:pt idx="67">
                  <c:v>1.9282585711917895E-18</c:v>
                </c:pt>
                <c:pt idx="68">
                  <c:v>2.3959163461412001E-18</c:v>
                </c:pt>
                <c:pt idx="69">
                  <c:v>2.9776116090638035E-18</c:v>
                </c:pt>
                <c:pt idx="70">
                  <c:v>3.6837213926644939E-18</c:v>
                </c:pt>
                <c:pt idx="71">
                  <c:v>4.5619157788548818E-18</c:v>
                </c:pt>
                <c:pt idx="72">
                  <c:v>5.5930580414737316E-18</c:v>
                </c:pt>
                <c:pt idx="73">
                  <c:v>6.8483318074404826E-18</c:v>
                </c:pt>
                <c:pt idx="74">
                  <c:v>8.4140008956403286E-18</c:v>
                </c:pt>
                <c:pt idx="75">
                  <c:v>1.0315987676606131E-17</c:v>
                </c:pt>
                <c:pt idx="76">
                  <c:v>1.2710655182533647E-17</c:v>
                </c:pt>
                <c:pt idx="77">
                  <c:v>1.5616167529827695E-17</c:v>
                </c:pt>
                <c:pt idx="78">
                  <c:v>1.9131076533236249E-17</c:v>
                </c:pt>
                <c:pt idx="79">
                  <c:v>2.3316429450495312E-17</c:v>
                </c:pt>
                <c:pt idx="80">
                  <c:v>2.846949861487728E-17</c:v>
                </c:pt>
                <c:pt idx="81">
                  <c:v>3.4770949337747644E-17</c:v>
                </c:pt>
                <c:pt idx="82">
                  <c:v>4.2413367559573616E-17</c:v>
                </c:pt>
                <c:pt idx="83">
                  <c:v>5.1869012643088526E-17</c:v>
                </c:pt>
                <c:pt idx="84">
                  <c:v>6.3497784191732895E-17</c:v>
                </c:pt>
                <c:pt idx="85">
                  <c:v>7.781272050157802E-17</c:v>
                </c:pt>
                <c:pt idx="86">
                  <c:v>9.4438836292679988E-17</c:v>
                </c:pt>
                <c:pt idx="87">
                  <c:v>1.1473802671606477E-16</c:v>
                </c:pt>
                <c:pt idx="88">
                  <c:v>1.38912849097453E-16</c:v>
                </c:pt>
                <c:pt idx="89">
                  <c:v>1.6785057182254519E-16</c:v>
                </c:pt>
                <c:pt idx="90">
                  <c:v>2.0318515250147647E-16</c:v>
                </c:pt>
                <c:pt idx="91">
                  <c:v>2.456612623699051E-16</c:v>
                </c:pt>
                <c:pt idx="92">
                  <c:v>2.9867173537973448E-16</c:v>
                </c:pt>
                <c:pt idx="93">
                  <c:v>3.6322020804616294E-16</c:v>
                </c:pt>
                <c:pt idx="94">
                  <c:v>4.4051974178743072E-16</c:v>
                </c:pt>
                <c:pt idx="95">
                  <c:v>5.3005728937906675E-16</c:v>
                </c:pt>
                <c:pt idx="96">
                  <c:v>6.3704764693954706E-16</c:v>
                </c:pt>
                <c:pt idx="97">
                  <c:v>7.6701597635456186E-16</c:v>
                </c:pt>
                <c:pt idx="98">
                  <c:v>9.2310309348506401E-16</c:v>
                </c:pt>
                <c:pt idx="99">
                  <c:v>1.1129410517423487E-15</c:v>
                </c:pt>
                <c:pt idx="100">
                  <c:v>1.3402467674594248E-15</c:v>
                </c:pt>
                <c:pt idx="101">
                  <c:v>1.6120968485963824E-15</c:v>
                </c:pt>
                <c:pt idx="102">
                  <c:v>1.9396849697351059E-15</c:v>
                </c:pt>
                <c:pt idx="103">
                  <c:v>2.3294344995594642E-15</c:v>
                </c:pt>
                <c:pt idx="104">
                  <c:v>2.7963287099200261E-15</c:v>
                </c:pt>
                <c:pt idx="105">
                  <c:v>3.3432111770223032E-15</c:v>
                </c:pt>
                <c:pt idx="106">
                  <c:v>3.9954580315474075E-15</c:v>
                </c:pt>
                <c:pt idx="107">
                  <c:v>4.7799904411821764E-15</c:v>
                </c:pt>
                <c:pt idx="108">
                  <c:v>5.7286973609860389E-15</c:v>
                </c:pt>
                <c:pt idx="109">
                  <c:v>6.8233788702719577E-15</c:v>
                </c:pt>
                <c:pt idx="110">
                  <c:v>8.1358518363971014E-15</c:v>
                </c:pt>
                <c:pt idx="111">
                  <c:v>9.7739891843895631E-15</c:v>
                </c:pt>
                <c:pt idx="112">
                  <c:v>1.1669909161066044E-14</c:v>
                </c:pt>
                <c:pt idx="113">
                  <c:v>1.389827049658436E-14</c:v>
                </c:pt>
                <c:pt idx="114">
                  <c:v>1.6628715864728551E-14</c:v>
                </c:pt>
                <c:pt idx="115">
                  <c:v>1.9986995050394782E-14</c:v>
                </c:pt>
                <c:pt idx="116">
                  <c:v>2.3911206059588603E-14</c:v>
                </c:pt>
                <c:pt idx="117">
                  <c:v>2.8432695315770272E-14</c:v>
                </c:pt>
                <c:pt idx="118">
                  <c:v>3.3748739479381174E-14</c:v>
                </c:pt>
                <c:pt idx="119">
                  <c:v>4.001578267895359E-14</c:v>
                </c:pt>
                <c:pt idx="120">
                  <c:v>4.7295956920818711E-14</c:v>
                </c:pt>
                <c:pt idx="121">
                  <c:v>5.5959784963592999E-14</c:v>
                </c:pt>
                <c:pt idx="122">
                  <c:v>6.6559838781448188E-14</c:v>
                </c:pt>
                <c:pt idx="123">
                  <c:v>7.9304443122111833E-14</c:v>
                </c:pt>
                <c:pt idx="124">
                  <c:v>9.3861245976583484E-14</c:v>
                </c:pt>
                <c:pt idx="125">
                  <c:v>1.1081870052677556E-13</c:v>
                </c:pt>
                <c:pt idx="126">
                  <c:v>1.3088578429269901E-13</c:v>
                </c:pt>
                <c:pt idx="127">
                  <c:v>1.5464053109818609E-13</c:v>
                </c:pt>
                <c:pt idx="128">
                  <c:v>1.825167157156398E-13</c:v>
                </c:pt>
                <c:pt idx="129">
                  <c:v>2.1549310493364444E-13</c:v>
                </c:pt>
                <c:pt idx="130">
                  <c:v>2.5469117119920012E-13</c:v>
                </c:pt>
                <c:pt idx="131">
                  <c:v>3.0112171575364826E-13</c:v>
                </c:pt>
                <c:pt idx="132">
                  <c:v>3.5369834789358412E-13</c:v>
                </c:pt>
                <c:pt idx="133">
                  <c:v>4.1646142072401951E-13</c:v>
                </c:pt>
                <c:pt idx="134">
                  <c:v>4.9053401273195149E-13</c:v>
                </c:pt>
                <c:pt idx="135">
                  <c:v>5.7719390741504342E-13</c:v>
                </c:pt>
                <c:pt idx="136">
                  <c:v>6.7801460339445902E-13</c:v>
                </c:pt>
                <c:pt idx="137">
                  <c:v>7.9781469796282883E-13</c:v>
                </c:pt>
                <c:pt idx="138">
                  <c:v>9.4230200913006284E-13</c:v>
                </c:pt>
                <c:pt idx="139">
                  <c:v>1.1058107073036362E-12</c:v>
                </c:pt>
                <c:pt idx="140">
                  <c:v>1.3025491975482032E-12</c:v>
                </c:pt>
                <c:pt idx="141">
                  <c:v>1.5348119734226077E-12</c:v>
                </c:pt>
                <c:pt idx="142">
                  <c:v>1.8103188213884857E-12</c:v>
                </c:pt>
                <c:pt idx="143">
                  <c:v>2.1202627179043684E-12</c:v>
                </c:pt>
                <c:pt idx="144">
                  <c:v>2.4808343630314229E-12</c:v>
                </c:pt>
                <c:pt idx="145">
                  <c:v>2.892138117459453E-12</c:v>
                </c:pt>
                <c:pt idx="146">
                  <c:v>3.3616493868562765E-12</c:v>
                </c:pt>
                <c:pt idx="147">
                  <c:v>3.9324082029090031E-12</c:v>
                </c:pt>
                <c:pt idx="148">
                  <c:v>4.6201301995868646E-12</c:v>
                </c:pt>
                <c:pt idx="149">
                  <c:v>5.4335770751492014E-12</c:v>
                </c:pt>
                <c:pt idx="150">
                  <c:v>6.3796873740597254E-12</c:v>
                </c:pt>
                <c:pt idx="151">
                  <c:v>7.5427985061334866E-12</c:v>
                </c:pt>
                <c:pt idx="152">
                  <c:v>8.8153878695759175E-12</c:v>
                </c:pt>
                <c:pt idx="153">
                  <c:v>1.0285999825158731E-11</c:v>
                </c:pt>
                <c:pt idx="154">
                  <c:v>1.1990494747913739E-11</c:v>
                </c:pt>
                <c:pt idx="155">
                  <c:v>1.4223086107728423E-11</c:v>
                </c:pt>
                <c:pt idx="156">
                  <c:v>1.6602312081052381E-11</c:v>
                </c:pt>
                <c:pt idx="157">
                  <c:v>1.9323171062693045E-11</c:v>
                </c:pt>
                <c:pt idx="158">
                  <c:v>2.2586367270773056E-11</c:v>
                </c:pt>
                <c:pt idx="159">
                  <c:v>2.6375440743425601E-11</c:v>
                </c:pt>
                <c:pt idx="160">
                  <c:v>3.0730965684878866E-11</c:v>
                </c:pt>
                <c:pt idx="161">
                  <c:v>3.570257329423278E-11</c:v>
                </c:pt>
                <c:pt idx="162">
                  <c:v>4.1306098832419367E-11</c:v>
                </c:pt>
                <c:pt idx="163">
                  <c:v>4.8055074963524127E-11</c:v>
                </c:pt>
                <c:pt idx="164">
                  <c:v>5.5710852413936425E-11</c:v>
                </c:pt>
                <c:pt idx="165">
                  <c:v>6.4527131084191684E-11</c:v>
                </c:pt>
                <c:pt idx="166">
                  <c:v>7.5055301194964408E-11</c:v>
                </c:pt>
                <c:pt idx="167">
                  <c:v>8.71085985594816E-11</c:v>
                </c:pt>
                <c:pt idx="168">
                  <c:v>1.008111146771104E-10</c:v>
                </c:pt>
                <c:pt idx="169">
                  <c:v>1.1656351466607215E-10</c:v>
                </c:pt>
                <c:pt idx="170">
                  <c:v>1.34570103025174E-10</c:v>
                </c:pt>
                <c:pt idx="171">
                  <c:v>1.5561529622345984E-10</c:v>
                </c:pt>
                <c:pt idx="172">
                  <c:v>1.7921956805637545E-10</c:v>
                </c:pt>
                <c:pt idx="173">
                  <c:v>2.0740288028310733E-10</c:v>
                </c:pt>
                <c:pt idx="174">
                  <c:v>2.3934724238354416E-10</c:v>
                </c:pt>
                <c:pt idx="175">
                  <c:v>2.7614098464181144E-10</c:v>
                </c:pt>
                <c:pt idx="176">
                  <c:v>3.183086547340249E-10</c:v>
                </c:pt>
                <c:pt idx="177">
                  <c:v>3.6728545020796693E-10</c:v>
                </c:pt>
                <c:pt idx="178">
                  <c:v>4.2262547625162867E-10</c:v>
                </c:pt>
                <c:pt idx="179">
                  <c:v>4.8374883596565353E-10</c:v>
                </c:pt>
                <c:pt idx="180">
                  <c:v>5.5706628569646717E-10</c:v>
                </c:pt>
                <c:pt idx="181">
                  <c:v>6.3933360809940764E-10</c:v>
                </c:pt>
                <c:pt idx="182">
                  <c:v>7.3495203820431954E-10</c:v>
                </c:pt>
                <c:pt idx="183">
                  <c:v>8.4836017264952215E-10</c:v>
                </c:pt>
                <c:pt idx="184">
                  <c:v>9.7901637600319873E-10</c:v>
                </c:pt>
                <c:pt idx="185">
                  <c:v>1.1218144991276889E-9</c:v>
                </c:pt>
                <c:pt idx="186">
                  <c:v>1.2883353644379101E-9</c:v>
                </c:pt>
                <c:pt idx="187">
                  <c:v>1.4783053633017789E-9</c:v>
                </c:pt>
                <c:pt idx="188">
                  <c:v>1.7011348828101124E-9</c:v>
                </c:pt>
                <c:pt idx="189">
                  <c:v>1.9606958599056065E-9</c:v>
                </c:pt>
                <c:pt idx="190">
                  <c:v>2.2426587352253877E-9</c:v>
                </c:pt>
                <c:pt idx="191">
                  <c:v>2.5724876142402225E-9</c:v>
                </c:pt>
                <c:pt idx="192">
                  <c:v>2.9519425131253095E-9</c:v>
                </c:pt>
                <c:pt idx="193">
                  <c:v>3.388644259762492E-9</c:v>
                </c:pt>
                <c:pt idx="194">
                  <c:v>3.8818973865136258E-9</c:v>
                </c:pt>
                <c:pt idx="195">
                  <c:v>4.4404981527403761E-9</c:v>
                </c:pt>
                <c:pt idx="196">
                  <c:v>5.0567119167427868E-9</c:v>
                </c:pt>
                <c:pt idx="197">
                  <c:v>5.7607300006727049E-9</c:v>
                </c:pt>
                <c:pt idx="198">
                  <c:v>6.56935162236909E-9</c:v>
                </c:pt>
                <c:pt idx="199">
                  <c:v>7.4944097578343929E-9</c:v>
                </c:pt>
                <c:pt idx="200">
                  <c:v>8.5478776186974803E-9</c:v>
                </c:pt>
                <c:pt idx="201">
                  <c:v>9.7532191206130647E-9</c:v>
                </c:pt>
                <c:pt idx="202">
                  <c:v>1.1065828659550246E-8</c:v>
                </c:pt>
                <c:pt idx="203">
                  <c:v>1.2590478380040488E-8</c:v>
                </c:pt>
                <c:pt idx="204">
                  <c:v>1.4304990376656187E-8</c:v>
                </c:pt>
                <c:pt idx="205">
                  <c:v>1.617175765203769E-8</c:v>
                </c:pt>
                <c:pt idx="206">
                  <c:v>1.8278701033652065E-8</c:v>
                </c:pt>
                <c:pt idx="207">
                  <c:v>2.0681040642468778E-8</c:v>
                </c:pt>
                <c:pt idx="208">
                  <c:v>2.338067661526841E-8</c:v>
                </c:pt>
                <c:pt idx="209">
                  <c:v>2.6475132609927917E-8</c:v>
                </c:pt>
                <c:pt idx="210">
                  <c:v>2.9973362962331492E-8</c:v>
                </c:pt>
                <c:pt idx="211">
                  <c:v>3.3927301687567239E-8</c:v>
                </c:pt>
                <c:pt idx="212">
                  <c:v>3.8281532777818445E-8</c:v>
                </c:pt>
                <c:pt idx="213">
                  <c:v>4.3161103822402925E-8</c:v>
                </c:pt>
                <c:pt idx="214">
                  <c:v>4.8625086750904516E-8</c:v>
                </c:pt>
                <c:pt idx="215">
                  <c:v>5.4771068827506604E-8</c:v>
                </c:pt>
                <c:pt idx="216">
                  <c:v>6.1902015835566023E-8</c:v>
                </c:pt>
                <c:pt idx="217">
                  <c:v>6.9865823839870243E-8</c:v>
                </c:pt>
                <c:pt idx="218">
                  <c:v>7.907230688624375E-8</c:v>
                </c:pt>
                <c:pt idx="219">
                  <c:v>8.9474849964688292E-8</c:v>
                </c:pt>
                <c:pt idx="220">
                  <c:v>1.0069306680475352E-7</c:v>
                </c:pt>
                <c:pt idx="221">
                  <c:v>1.1270172841619475E-7</c:v>
                </c:pt>
                <c:pt idx="222">
                  <c:v>1.265664522114447E-7</c:v>
                </c:pt>
                <c:pt idx="223">
                  <c:v>1.4236245042099182E-7</c:v>
                </c:pt>
                <c:pt idx="224">
                  <c:v>1.5926313455505772E-7</c:v>
                </c:pt>
                <c:pt idx="225">
                  <c:v>1.7866229130299733E-7</c:v>
                </c:pt>
                <c:pt idx="226">
                  <c:v>2.0050802852811335E-7</c:v>
                </c:pt>
                <c:pt idx="227">
                  <c:v>2.2524930046000425E-7</c:v>
                </c:pt>
                <c:pt idx="228">
                  <c:v>2.5344169491419581E-7</c:v>
                </c:pt>
                <c:pt idx="229">
                  <c:v>2.8412331248600784E-7</c:v>
                </c:pt>
                <c:pt idx="230">
                  <c:v>3.1681253212350848E-7</c:v>
                </c:pt>
                <c:pt idx="231">
                  <c:v>3.5361905220070114E-7</c:v>
                </c:pt>
                <c:pt idx="232">
                  <c:v>3.9555447274913181E-7</c:v>
                </c:pt>
                <c:pt idx="233">
                  <c:v>4.4239362340866681E-7</c:v>
                </c:pt>
                <c:pt idx="234">
                  <c:v>4.9527171587847104E-7</c:v>
                </c:pt>
                <c:pt idx="235">
                  <c:v>5.5342673537276201E-7</c:v>
                </c:pt>
                <c:pt idx="236">
                  <c:v>6.1442294659626218E-7</c:v>
                </c:pt>
                <c:pt idx="237">
                  <c:v>6.7892746035051648E-7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9-5486-41F0-89D1-53658C68372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087161808"/>
        <c:axId val="2082479664"/>
      </c:scatterChart>
      <c:valAx>
        <c:axId val="2087161808"/>
        <c:scaling>
          <c:orientation val="minMax"/>
          <c:max val="15000"/>
          <c:min val="8000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/>
              <a:lstStyle/>
              <a:p>
                <a:pPr>
                  <a:defRPr sz="1000" b="1"/>
                </a:pPr>
                <a:r>
                  <a:rPr lang="en-US" sz="1000" b="1"/>
                  <a:t>Current (kA)</a:t>
                </a:r>
              </a:p>
            </c:rich>
          </c:tx>
          <c:layout/>
          <c:overlay val="0"/>
        </c:title>
        <c:numFmt formatCode="General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-60000000" vert="horz"/>
          <a:lstStyle/>
          <a:p>
            <a:pPr>
              <a:defRPr sz="900" b="1" i="0"/>
            </a:pPr>
            <a:endParaRPr lang="en-US"/>
          </a:p>
        </c:txPr>
        <c:crossAx val="2082479664"/>
        <c:crossesAt val="-0.1"/>
        <c:crossBetween val="midCat"/>
        <c:dispUnits>
          <c:builtInUnit val="thousands"/>
        </c:dispUnits>
      </c:valAx>
      <c:valAx>
        <c:axId val="2082479664"/>
        <c:scaling>
          <c:orientation val="minMax"/>
          <c:max val="8.0000000000000039E-7"/>
          <c:min val="-1.0000000000000005E-7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/>
              <a:lstStyle/>
              <a:p>
                <a:pPr>
                  <a:defRPr sz="1000" b="1"/>
                </a:pPr>
                <a:r>
                  <a:rPr lang="en-US" sz="1000" b="1" i="1" dirty="0"/>
                  <a:t>E</a:t>
                </a:r>
                <a:r>
                  <a:rPr lang="en-US" sz="1000" b="1" dirty="0"/>
                  <a:t> (</a:t>
                </a:r>
                <a:r>
                  <a:rPr lang="en-US" sz="1000" b="1" dirty="0" smtClean="0"/>
                  <a:t>µV/cm)</a:t>
                </a:r>
                <a:endParaRPr lang="en-US" sz="1000" b="1" dirty="0"/>
              </a:p>
            </c:rich>
          </c:tx>
          <c:layout>
            <c:manualLayout>
              <c:xMode val="edge"/>
              <c:yMode val="edge"/>
              <c:x val="4.7999834356561875E-2"/>
              <c:y val="0.2837345814520959"/>
            </c:manualLayout>
          </c:layout>
          <c:overlay val="0"/>
        </c:title>
        <c:numFmt formatCode="General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-60000000" vert="horz"/>
          <a:lstStyle/>
          <a:p>
            <a:pPr>
              <a:defRPr sz="900" b="1"/>
            </a:pPr>
            <a:endParaRPr lang="en-US"/>
          </a:p>
        </c:txPr>
        <c:crossAx val="2087161808"/>
        <c:crossesAt val="8000"/>
        <c:crossBetween val="midCat"/>
        <c:dispUnits>
          <c:custUnit val="1.0000000000000004E-6"/>
        </c:dispUnits>
      </c:valAx>
    </c:plotArea>
    <c:plotVisOnly val="1"/>
    <c:dispBlanksAs val="gap"/>
    <c:showDLblsOverMax val="0"/>
    <c:extLst/>
  </c:chart>
  <c:txPr>
    <a:bodyPr/>
    <a:lstStyle/>
    <a:p>
      <a:pPr>
        <a:defRPr sz="800" b="0">
          <a:latin typeface="Times New Roman" panose="02020603050405020304" pitchFamily="18" charset="0"/>
          <a:cs typeface="Times New Roman" panose="02020603050405020304" pitchFamily="18" charset="0"/>
        </a:defRPr>
      </a:pPr>
      <a:endParaRPr lang="en-US"/>
    </a:p>
  </c:txPr>
  <c:externalData r:id="rId1">
    <c:autoUpdate val="0"/>
  </c:externalData>
  <c:userShapes r:id="rId2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0.34136</cdr:x>
      <cdr:y>0.09461</cdr:y>
    </cdr:from>
    <cdr:to>
      <cdr:x>0.6347</cdr:x>
      <cdr:y>0.22808</cdr:y>
    </cdr:to>
    <cdr:sp macro="" textlink="">
      <cdr:nvSpPr>
        <cdr:cNvPr id="2" name="Text Box 1"/>
        <cdr:cNvSpPr txBox="1"/>
      </cdr:nvSpPr>
      <cdr:spPr>
        <a:xfrm xmlns:a="http://schemas.openxmlformats.org/drawingml/2006/main">
          <a:off x="827904" y="209697"/>
          <a:ext cx="711455" cy="29584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600" b="1" i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B </a:t>
          </a:r>
          <a:r>
            <a:rPr lang="en-US" sz="1600" b="1" i="1" baseline="30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-0.52</a:t>
          </a:r>
          <a:endParaRPr lang="en-US" sz="1600" b="1" i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0.33275</cdr:x>
      <cdr:y>0.22924</cdr:y>
    </cdr:from>
    <cdr:to>
      <cdr:x>0.36931</cdr:x>
      <cdr:y>0.30733</cdr:y>
    </cdr:to>
    <cdr:cxnSp macro="">
      <cdr:nvCxnSpPr>
        <cdr:cNvPr id="4" name="Straight Arrow Connector 3">
          <a:extLst xmlns:a="http://schemas.openxmlformats.org/drawingml/2006/main">
            <a:ext uri="{FF2B5EF4-FFF2-40B4-BE49-F238E27FC236}">
              <a16:creationId xmlns:a16="http://schemas.microsoft.com/office/drawing/2014/main" id="{9D7BA193-4029-4A66-B378-F8BD2A4B9486}"/>
            </a:ext>
          </a:extLst>
        </cdr:cNvPr>
        <cdr:cNvCxnSpPr/>
      </cdr:nvCxnSpPr>
      <cdr:spPr>
        <a:xfrm xmlns:a="http://schemas.openxmlformats.org/drawingml/2006/main" flipH="1">
          <a:off x="1331366" y="665683"/>
          <a:ext cx="146304" cy="226772"/>
        </a:xfrm>
        <a:prstGeom xmlns:a="http://schemas.openxmlformats.org/drawingml/2006/main" prst="straightConnector1">
          <a:avLst/>
        </a:prstGeom>
        <a:ln xmlns:a="http://schemas.openxmlformats.org/drawingml/2006/main">
          <a:solidFill>
            <a:schemeClr val="tx1"/>
          </a:solidFill>
          <a:tailEnd type="triangle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0.6434</cdr:x>
      <cdr:y>0.06186</cdr:y>
    </cdr:from>
    <cdr:to>
      <cdr:x>0.93009</cdr:x>
      <cdr:y>0.17294</cdr:y>
    </cdr:to>
    <cdr:sp macro="" textlink="">
      <cdr:nvSpPr>
        <cdr:cNvPr id="5" name="TextBox 2">
          <a:extLst xmlns:a="http://schemas.openxmlformats.org/drawingml/2006/main">
            <a:ext uri="{FF2B5EF4-FFF2-40B4-BE49-F238E27FC236}">
              <a16:creationId xmlns:a16="http://schemas.microsoft.com/office/drawing/2014/main" id="{A1EE935C-6BDD-48DA-B6E2-4076416E6E1B}"/>
            </a:ext>
          </a:extLst>
        </cdr:cNvPr>
        <cdr:cNvSpPr txBox="1"/>
      </cdr:nvSpPr>
      <cdr:spPr>
        <a:xfrm xmlns:a="http://schemas.openxmlformats.org/drawingml/2006/main">
          <a:off x="1560461" y="137115"/>
          <a:ext cx="695314" cy="246221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en-US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itchFamily="34" charset="0"/>
              <a:ea typeface="+mn-ea"/>
              <a:cs typeface="Arial" pitchFamily="34" charset="0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itchFamily="34" charset="0"/>
              <a:ea typeface="+mn-ea"/>
              <a:cs typeface="Arial" pitchFamily="34" charset="0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itchFamily="34" charset="0"/>
              <a:ea typeface="+mn-ea"/>
              <a:cs typeface="Arial" pitchFamily="34" charset="0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itchFamily="34" charset="0"/>
              <a:ea typeface="+mn-ea"/>
              <a:cs typeface="Arial" pitchFamily="34" charset="0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itchFamily="34" charset="0"/>
              <a:ea typeface="+mn-ea"/>
              <a:cs typeface="Arial" pitchFamily="34" charset="0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Arial" pitchFamily="34" charset="0"/>
              <a:ea typeface="+mn-ea"/>
              <a:cs typeface="Arial" pitchFamily="34" charset="0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Arial" pitchFamily="34" charset="0"/>
              <a:ea typeface="+mn-ea"/>
              <a:cs typeface="Arial" pitchFamily="34" charset="0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Arial" pitchFamily="34" charset="0"/>
              <a:ea typeface="+mn-ea"/>
              <a:cs typeface="Arial" pitchFamily="34" charset="0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Arial" pitchFamily="34" charset="0"/>
              <a:ea typeface="+mn-ea"/>
              <a:cs typeface="Arial" pitchFamily="34" charset="0"/>
            </a:defRPr>
          </a:lvl9pPr>
        </a:lstStyle>
        <a:p xmlns:a="http://schemas.openxmlformats.org/drawingml/2006/main">
          <a:r>
            <a:rPr lang="en-US" sz="1000" b="1" dirty="0">
              <a:latin typeface="Times New Roman" panose="02020603050405020304" pitchFamily="18" charset="0"/>
              <a:cs typeface="Times New Roman" panose="02020603050405020304" pitchFamily="18" charset="0"/>
            </a:rPr>
            <a:t>T = 4.2 K</a:t>
          </a: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0.428</cdr:x>
      <cdr:y>0.17161</cdr:y>
    </cdr:from>
    <cdr:to>
      <cdr:x>0.60115</cdr:x>
      <cdr:y>0.25496</cdr:y>
    </cdr:to>
    <cdr:sp macro="" textlink="">
      <cdr:nvSpPr>
        <cdr:cNvPr id="2" name="TextBox 1">
          <a:extLst xmlns:a="http://schemas.openxmlformats.org/drawingml/2006/main">
            <a:ext uri="{FF2B5EF4-FFF2-40B4-BE49-F238E27FC236}">
              <a16:creationId xmlns:a16="http://schemas.microsoft.com/office/drawing/2014/main" id="{88264D74-5E43-4C47-86FA-FF33F015FE79}"/>
            </a:ext>
          </a:extLst>
        </cdr:cNvPr>
        <cdr:cNvSpPr txBox="1"/>
      </cdr:nvSpPr>
      <cdr:spPr>
        <a:xfrm xmlns:a="http://schemas.openxmlformats.org/drawingml/2006/main">
          <a:off x="1012885" y="334979"/>
          <a:ext cx="409751" cy="16268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900" b="1" dirty="0">
              <a:latin typeface="Times New Roman" panose="02020603050405020304" pitchFamily="18" charset="0"/>
              <a:cs typeface="Times New Roman" panose="02020603050405020304" pitchFamily="18" charset="0"/>
            </a:rPr>
            <a:t>11.5 T</a:t>
          </a:r>
        </a:p>
      </cdr:txBody>
    </cdr:sp>
  </cdr:relSizeAnchor>
  <cdr:relSizeAnchor xmlns:cdr="http://schemas.openxmlformats.org/drawingml/2006/chartDrawing">
    <cdr:from>
      <cdr:x>0.51769</cdr:x>
      <cdr:y>0.38366</cdr:y>
    </cdr:from>
    <cdr:to>
      <cdr:x>0.6671</cdr:x>
      <cdr:y>0.48881</cdr:y>
    </cdr:to>
    <cdr:sp macro="" textlink="">
      <cdr:nvSpPr>
        <cdr:cNvPr id="3" name="TextBox 1">
          <a:extLst xmlns:a="http://schemas.openxmlformats.org/drawingml/2006/main">
            <a:ext uri="{FF2B5EF4-FFF2-40B4-BE49-F238E27FC236}">
              <a16:creationId xmlns:a16="http://schemas.microsoft.com/office/drawing/2014/main" id="{271F390E-3418-4CA0-8325-2DF7807DC4D8}"/>
            </a:ext>
          </a:extLst>
        </cdr:cNvPr>
        <cdr:cNvSpPr txBox="1"/>
      </cdr:nvSpPr>
      <cdr:spPr>
        <a:xfrm xmlns:a="http://schemas.openxmlformats.org/drawingml/2006/main">
          <a:off x="1225126" y="748877"/>
          <a:ext cx="353590" cy="20526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900" b="1" dirty="0">
              <a:latin typeface="Times New Roman" panose="02020603050405020304" pitchFamily="18" charset="0"/>
              <a:cs typeface="Times New Roman" panose="02020603050405020304" pitchFamily="18" charset="0"/>
            </a:rPr>
            <a:t>11 T</a:t>
          </a:r>
        </a:p>
      </cdr:txBody>
    </cdr:sp>
  </cdr:relSizeAnchor>
  <cdr:relSizeAnchor xmlns:cdr="http://schemas.openxmlformats.org/drawingml/2006/chartDrawing">
    <cdr:from>
      <cdr:x>0.59528</cdr:x>
      <cdr:y>0.48069</cdr:y>
    </cdr:from>
    <cdr:to>
      <cdr:x>0.73819</cdr:x>
      <cdr:y>0.60047</cdr:y>
    </cdr:to>
    <cdr:sp macro="" textlink="">
      <cdr:nvSpPr>
        <cdr:cNvPr id="4" name="TextBox 1">
          <a:extLst xmlns:a="http://schemas.openxmlformats.org/drawingml/2006/main">
            <a:ext uri="{FF2B5EF4-FFF2-40B4-BE49-F238E27FC236}">
              <a16:creationId xmlns:a16="http://schemas.microsoft.com/office/drawing/2014/main" id="{7DE310B3-E3E7-41A1-8467-FC15843A4BB3}"/>
            </a:ext>
          </a:extLst>
        </cdr:cNvPr>
        <cdr:cNvSpPr txBox="1"/>
      </cdr:nvSpPr>
      <cdr:spPr>
        <a:xfrm xmlns:a="http://schemas.openxmlformats.org/drawingml/2006/main">
          <a:off x="1408749" y="938293"/>
          <a:ext cx="338204" cy="23379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900" b="1" dirty="0">
              <a:latin typeface="Times New Roman" panose="02020603050405020304" pitchFamily="18" charset="0"/>
              <a:cs typeface="Times New Roman" panose="02020603050405020304" pitchFamily="18" charset="0"/>
            </a:rPr>
            <a:t>10 T</a:t>
          </a:r>
        </a:p>
      </cdr:txBody>
    </cdr:sp>
  </cdr:relSizeAnchor>
  <cdr:relSizeAnchor xmlns:cdr="http://schemas.openxmlformats.org/drawingml/2006/chartDrawing">
    <cdr:from>
      <cdr:x>0.65805</cdr:x>
      <cdr:y>0.36172</cdr:y>
    </cdr:from>
    <cdr:to>
      <cdr:x>0.77651</cdr:x>
      <cdr:y>0.43623</cdr:y>
    </cdr:to>
    <cdr:sp macro="" textlink="">
      <cdr:nvSpPr>
        <cdr:cNvPr id="5" name="TextBox 1">
          <a:extLst xmlns:a="http://schemas.openxmlformats.org/drawingml/2006/main">
            <a:ext uri="{FF2B5EF4-FFF2-40B4-BE49-F238E27FC236}">
              <a16:creationId xmlns:a16="http://schemas.microsoft.com/office/drawing/2014/main" id="{2DC6E881-3F06-4BB1-B0F2-98DFD5AB97CB}"/>
            </a:ext>
          </a:extLst>
        </cdr:cNvPr>
        <cdr:cNvSpPr txBox="1"/>
      </cdr:nvSpPr>
      <cdr:spPr>
        <a:xfrm xmlns:a="http://schemas.openxmlformats.org/drawingml/2006/main">
          <a:off x="1557304" y="706051"/>
          <a:ext cx="280333" cy="14545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900" b="1" dirty="0">
              <a:latin typeface="Times New Roman" panose="02020603050405020304" pitchFamily="18" charset="0"/>
              <a:cs typeface="Times New Roman" panose="02020603050405020304" pitchFamily="18" charset="0"/>
            </a:rPr>
            <a:t>9 T</a:t>
          </a:r>
        </a:p>
      </cdr:txBody>
    </cdr:sp>
  </cdr:relSizeAnchor>
  <cdr:relSizeAnchor xmlns:cdr="http://schemas.openxmlformats.org/drawingml/2006/chartDrawing">
    <cdr:from>
      <cdr:x>0.75245</cdr:x>
      <cdr:y>0.0374</cdr:y>
    </cdr:from>
    <cdr:to>
      <cdr:x>0.86699</cdr:x>
      <cdr:y>0.13968</cdr:y>
    </cdr:to>
    <cdr:sp macro="" textlink="">
      <cdr:nvSpPr>
        <cdr:cNvPr id="6" name="TextBox 1">
          <a:extLst xmlns:a="http://schemas.openxmlformats.org/drawingml/2006/main">
            <a:ext uri="{FF2B5EF4-FFF2-40B4-BE49-F238E27FC236}">
              <a16:creationId xmlns:a16="http://schemas.microsoft.com/office/drawing/2014/main" id="{2DC6E881-3F06-4BB1-B0F2-98DFD5AB97CB}"/>
            </a:ext>
          </a:extLst>
        </cdr:cNvPr>
        <cdr:cNvSpPr txBox="1"/>
      </cdr:nvSpPr>
      <cdr:spPr>
        <a:xfrm xmlns:a="http://schemas.openxmlformats.org/drawingml/2006/main">
          <a:off x="1780701" y="73003"/>
          <a:ext cx="271046" cy="19963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900" b="1" dirty="0">
              <a:latin typeface="Times New Roman" panose="02020603050405020304" pitchFamily="18" charset="0"/>
              <a:cs typeface="Times New Roman" panose="02020603050405020304" pitchFamily="18" charset="0"/>
            </a:rPr>
            <a:t>8 T</a:t>
          </a: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0.34136</cdr:x>
      <cdr:y>0.09461</cdr:y>
    </cdr:from>
    <cdr:to>
      <cdr:x>0.6347</cdr:x>
      <cdr:y>0.22808</cdr:y>
    </cdr:to>
    <cdr:sp macro="" textlink="">
      <cdr:nvSpPr>
        <cdr:cNvPr id="2" name="Text Box 1"/>
        <cdr:cNvSpPr txBox="1"/>
      </cdr:nvSpPr>
      <cdr:spPr>
        <a:xfrm xmlns:a="http://schemas.openxmlformats.org/drawingml/2006/main">
          <a:off x="827904" y="209697"/>
          <a:ext cx="711455" cy="29584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600" b="1" i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B </a:t>
          </a:r>
          <a:r>
            <a:rPr lang="en-US" sz="1600" b="1" i="1" baseline="30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-0.52</a:t>
          </a:r>
          <a:endParaRPr lang="en-US" sz="1600" b="1" i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0.33275</cdr:x>
      <cdr:y>0.22924</cdr:y>
    </cdr:from>
    <cdr:to>
      <cdr:x>0.36931</cdr:x>
      <cdr:y>0.30733</cdr:y>
    </cdr:to>
    <cdr:cxnSp macro="">
      <cdr:nvCxnSpPr>
        <cdr:cNvPr id="4" name="Straight Arrow Connector 3">
          <a:extLst xmlns:a="http://schemas.openxmlformats.org/drawingml/2006/main">
            <a:ext uri="{FF2B5EF4-FFF2-40B4-BE49-F238E27FC236}">
              <a16:creationId xmlns:a16="http://schemas.microsoft.com/office/drawing/2014/main" id="{9D7BA193-4029-4A66-B378-F8BD2A4B9486}"/>
            </a:ext>
          </a:extLst>
        </cdr:cNvPr>
        <cdr:cNvCxnSpPr/>
      </cdr:nvCxnSpPr>
      <cdr:spPr>
        <a:xfrm xmlns:a="http://schemas.openxmlformats.org/drawingml/2006/main" flipH="1">
          <a:off x="1331366" y="665683"/>
          <a:ext cx="146304" cy="226772"/>
        </a:xfrm>
        <a:prstGeom xmlns:a="http://schemas.openxmlformats.org/drawingml/2006/main" prst="straightConnector1">
          <a:avLst/>
        </a:prstGeom>
        <a:ln xmlns:a="http://schemas.openxmlformats.org/drawingml/2006/main">
          <a:solidFill>
            <a:schemeClr val="tx1"/>
          </a:solidFill>
          <a:tailEnd type="triangle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0.6434</cdr:x>
      <cdr:y>0.06186</cdr:y>
    </cdr:from>
    <cdr:to>
      <cdr:x>0.93009</cdr:x>
      <cdr:y>0.17294</cdr:y>
    </cdr:to>
    <cdr:sp macro="" textlink="">
      <cdr:nvSpPr>
        <cdr:cNvPr id="5" name="TextBox 2">
          <a:extLst xmlns:a="http://schemas.openxmlformats.org/drawingml/2006/main">
            <a:ext uri="{FF2B5EF4-FFF2-40B4-BE49-F238E27FC236}">
              <a16:creationId xmlns:a16="http://schemas.microsoft.com/office/drawing/2014/main" id="{A1EE935C-6BDD-48DA-B6E2-4076416E6E1B}"/>
            </a:ext>
          </a:extLst>
        </cdr:cNvPr>
        <cdr:cNvSpPr txBox="1"/>
      </cdr:nvSpPr>
      <cdr:spPr>
        <a:xfrm xmlns:a="http://schemas.openxmlformats.org/drawingml/2006/main">
          <a:off x="1560461" y="137115"/>
          <a:ext cx="695314" cy="246221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en-US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itchFamily="34" charset="0"/>
              <a:ea typeface="+mn-ea"/>
              <a:cs typeface="Arial" pitchFamily="34" charset="0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itchFamily="34" charset="0"/>
              <a:ea typeface="+mn-ea"/>
              <a:cs typeface="Arial" pitchFamily="34" charset="0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itchFamily="34" charset="0"/>
              <a:ea typeface="+mn-ea"/>
              <a:cs typeface="Arial" pitchFamily="34" charset="0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itchFamily="34" charset="0"/>
              <a:ea typeface="+mn-ea"/>
              <a:cs typeface="Arial" pitchFamily="34" charset="0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itchFamily="34" charset="0"/>
              <a:ea typeface="+mn-ea"/>
              <a:cs typeface="Arial" pitchFamily="34" charset="0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Arial" pitchFamily="34" charset="0"/>
              <a:ea typeface="+mn-ea"/>
              <a:cs typeface="Arial" pitchFamily="34" charset="0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Arial" pitchFamily="34" charset="0"/>
              <a:ea typeface="+mn-ea"/>
              <a:cs typeface="Arial" pitchFamily="34" charset="0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Arial" pitchFamily="34" charset="0"/>
              <a:ea typeface="+mn-ea"/>
              <a:cs typeface="Arial" pitchFamily="34" charset="0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Arial" pitchFamily="34" charset="0"/>
              <a:ea typeface="+mn-ea"/>
              <a:cs typeface="Arial" pitchFamily="34" charset="0"/>
            </a:defRPr>
          </a:lvl9pPr>
        </a:lstStyle>
        <a:p xmlns:a="http://schemas.openxmlformats.org/drawingml/2006/main">
          <a:r>
            <a:rPr lang="en-US" sz="1000" b="1" dirty="0">
              <a:latin typeface="Times New Roman" panose="02020603050405020304" pitchFamily="18" charset="0"/>
              <a:cs typeface="Times New Roman" panose="02020603050405020304" pitchFamily="18" charset="0"/>
            </a:rPr>
            <a:t>T = 4.2 K</a:t>
          </a:r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0.428</cdr:x>
      <cdr:y>0.17161</cdr:y>
    </cdr:from>
    <cdr:to>
      <cdr:x>0.60115</cdr:x>
      <cdr:y>0.25496</cdr:y>
    </cdr:to>
    <cdr:sp macro="" textlink="">
      <cdr:nvSpPr>
        <cdr:cNvPr id="2" name="TextBox 1">
          <a:extLst xmlns:a="http://schemas.openxmlformats.org/drawingml/2006/main">
            <a:ext uri="{FF2B5EF4-FFF2-40B4-BE49-F238E27FC236}">
              <a16:creationId xmlns:a16="http://schemas.microsoft.com/office/drawing/2014/main" id="{88264D74-5E43-4C47-86FA-FF33F015FE79}"/>
            </a:ext>
          </a:extLst>
        </cdr:cNvPr>
        <cdr:cNvSpPr txBox="1"/>
      </cdr:nvSpPr>
      <cdr:spPr>
        <a:xfrm xmlns:a="http://schemas.openxmlformats.org/drawingml/2006/main">
          <a:off x="1012885" y="334979"/>
          <a:ext cx="409751" cy="16268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900" b="1" dirty="0">
              <a:latin typeface="Times New Roman" panose="02020603050405020304" pitchFamily="18" charset="0"/>
              <a:cs typeface="Times New Roman" panose="02020603050405020304" pitchFamily="18" charset="0"/>
            </a:rPr>
            <a:t>11.5 T</a:t>
          </a:r>
        </a:p>
      </cdr:txBody>
    </cdr:sp>
  </cdr:relSizeAnchor>
  <cdr:relSizeAnchor xmlns:cdr="http://schemas.openxmlformats.org/drawingml/2006/chartDrawing">
    <cdr:from>
      <cdr:x>0.51769</cdr:x>
      <cdr:y>0.38366</cdr:y>
    </cdr:from>
    <cdr:to>
      <cdr:x>0.6671</cdr:x>
      <cdr:y>0.48881</cdr:y>
    </cdr:to>
    <cdr:sp macro="" textlink="">
      <cdr:nvSpPr>
        <cdr:cNvPr id="3" name="TextBox 1">
          <a:extLst xmlns:a="http://schemas.openxmlformats.org/drawingml/2006/main">
            <a:ext uri="{FF2B5EF4-FFF2-40B4-BE49-F238E27FC236}">
              <a16:creationId xmlns:a16="http://schemas.microsoft.com/office/drawing/2014/main" id="{271F390E-3418-4CA0-8325-2DF7807DC4D8}"/>
            </a:ext>
          </a:extLst>
        </cdr:cNvPr>
        <cdr:cNvSpPr txBox="1"/>
      </cdr:nvSpPr>
      <cdr:spPr>
        <a:xfrm xmlns:a="http://schemas.openxmlformats.org/drawingml/2006/main">
          <a:off x="1225126" y="748877"/>
          <a:ext cx="353590" cy="20526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900" b="1" dirty="0">
              <a:latin typeface="Times New Roman" panose="02020603050405020304" pitchFamily="18" charset="0"/>
              <a:cs typeface="Times New Roman" panose="02020603050405020304" pitchFamily="18" charset="0"/>
            </a:rPr>
            <a:t>11 T</a:t>
          </a:r>
        </a:p>
      </cdr:txBody>
    </cdr:sp>
  </cdr:relSizeAnchor>
  <cdr:relSizeAnchor xmlns:cdr="http://schemas.openxmlformats.org/drawingml/2006/chartDrawing">
    <cdr:from>
      <cdr:x>0.59528</cdr:x>
      <cdr:y>0.48069</cdr:y>
    </cdr:from>
    <cdr:to>
      <cdr:x>0.73819</cdr:x>
      <cdr:y>0.60047</cdr:y>
    </cdr:to>
    <cdr:sp macro="" textlink="">
      <cdr:nvSpPr>
        <cdr:cNvPr id="4" name="TextBox 1">
          <a:extLst xmlns:a="http://schemas.openxmlformats.org/drawingml/2006/main">
            <a:ext uri="{FF2B5EF4-FFF2-40B4-BE49-F238E27FC236}">
              <a16:creationId xmlns:a16="http://schemas.microsoft.com/office/drawing/2014/main" id="{7DE310B3-E3E7-41A1-8467-FC15843A4BB3}"/>
            </a:ext>
          </a:extLst>
        </cdr:cNvPr>
        <cdr:cNvSpPr txBox="1"/>
      </cdr:nvSpPr>
      <cdr:spPr>
        <a:xfrm xmlns:a="http://schemas.openxmlformats.org/drawingml/2006/main">
          <a:off x="1408749" y="938293"/>
          <a:ext cx="338204" cy="23379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900" b="1" dirty="0">
              <a:latin typeface="Times New Roman" panose="02020603050405020304" pitchFamily="18" charset="0"/>
              <a:cs typeface="Times New Roman" panose="02020603050405020304" pitchFamily="18" charset="0"/>
            </a:rPr>
            <a:t>10 T</a:t>
          </a:r>
        </a:p>
      </cdr:txBody>
    </cdr:sp>
  </cdr:relSizeAnchor>
  <cdr:relSizeAnchor xmlns:cdr="http://schemas.openxmlformats.org/drawingml/2006/chartDrawing">
    <cdr:from>
      <cdr:x>0.65805</cdr:x>
      <cdr:y>0.36172</cdr:y>
    </cdr:from>
    <cdr:to>
      <cdr:x>0.77651</cdr:x>
      <cdr:y>0.43623</cdr:y>
    </cdr:to>
    <cdr:sp macro="" textlink="">
      <cdr:nvSpPr>
        <cdr:cNvPr id="5" name="TextBox 1">
          <a:extLst xmlns:a="http://schemas.openxmlformats.org/drawingml/2006/main">
            <a:ext uri="{FF2B5EF4-FFF2-40B4-BE49-F238E27FC236}">
              <a16:creationId xmlns:a16="http://schemas.microsoft.com/office/drawing/2014/main" id="{2DC6E881-3F06-4BB1-B0F2-98DFD5AB97CB}"/>
            </a:ext>
          </a:extLst>
        </cdr:cNvPr>
        <cdr:cNvSpPr txBox="1"/>
      </cdr:nvSpPr>
      <cdr:spPr>
        <a:xfrm xmlns:a="http://schemas.openxmlformats.org/drawingml/2006/main">
          <a:off x="1557304" y="706051"/>
          <a:ext cx="280333" cy="14545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900" b="1" dirty="0">
              <a:latin typeface="Times New Roman" panose="02020603050405020304" pitchFamily="18" charset="0"/>
              <a:cs typeface="Times New Roman" panose="02020603050405020304" pitchFamily="18" charset="0"/>
            </a:rPr>
            <a:t>9 T</a:t>
          </a:r>
        </a:p>
      </cdr:txBody>
    </cdr:sp>
  </cdr:relSizeAnchor>
  <cdr:relSizeAnchor xmlns:cdr="http://schemas.openxmlformats.org/drawingml/2006/chartDrawing">
    <cdr:from>
      <cdr:x>0.75245</cdr:x>
      <cdr:y>0.0374</cdr:y>
    </cdr:from>
    <cdr:to>
      <cdr:x>0.86699</cdr:x>
      <cdr:y>0.13968</cdr:y>
    </cdr:to>
    <cdr:sp macro="" textlink="">
      <cdr:nvSpPr>
        <cdr:cNvPr id="6" name="TextBox 1">
          <a:extLst xmlns:a="http://schemas.openxmlformats.org/drawingml/2006/main">
            <a:ext uri="{FF2B5EF4-FFF2-40B4-BE49-F238E27FC236}">
              <a16:creationId xmlns:a16="http://schemas.microsoft.com/office/drawing/2014/main" id="{2DC6E881-3F06-4BB1-B0F2-98DFD5AB97CB}"/>
            </a:ext>
          </a:extLst>
        </cdr:cNvPr>
        <cdr:cNvSpPr txBox="1"/>
      </cdr:nvSpPr>
      <cdr:spPr>
        <a:xfrm xmlns:a="http://schemas.openxmlformats.org/drawingml/2006/main">
          <a:off x="1780701" y="73003"/>
          <a:ext cx="271046" cy="19963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900" b="1" dirty="0">
              <a:latin typeface="Times New Roman" panose="02020603050405020304" pitchFamily="18" charset="0"/>
              <a:cs typeface="Times New Roman" panose="02020603050405020304" pitchFamily="18" charset="0"/>
            </a:rPr>
            <a:t>8 T</a:t>
          </a: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defTabSz="931863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defTabSz="931863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defTabSz="931863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defTabSz="931863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722FB8F7-A4EF-491B-8766-3F9B2991C91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163142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defTabSz="931863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1925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defTabSz="931863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2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5038" y="4416425"/>
            <a:ext cx="5140325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263"/>
            <a:ext cx="303847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defTabSz="931863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1925" y="8831263"/>
            <a:ext cx="303847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defTabSz="931863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5B9D219D-06B3-467B-AA93-169E235498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86680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6AC04BA-D5B1-4AEE-92A8-018E0611CCA8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sz="1200" b="1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1. What is the finding?</a:t>
            </a:r>
            <a:endParaRPr lang="en-US" sz="1200" kern="1200" dirty="0">
              <a:solidFill>
                <a:schemeClr val="tx1"/>
              </a:solidFill>
              <a:effectLst/>
              <a:latin typeface="Arial" charset="0"/>
              <a:ea typeface="+mn-ea"/>
              <a:cs typeface="+mn-cs"/>
            </a:endParaRP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Here to be included a short description in layman language of the finding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 </a:t>
            </a:r>
          </a:p>
          <a:p>
            <a:r>
              <a:rPr lang="en-US" sz="1200" b="1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2. Why this finding is important?</a:t>
            </a:r>
            <a:endParaRPr lang="en-US" sz="1200" kern="1200" dirty="0">
              <a:solidFill>
                <a:schemeClr val="tx1"/>
              </a:solidFill>
              <a:effectLst/>
              <a:latin typeface="Arial" charset="0"/>
              <a:ea typeface="+mn-ea"/>
              <a:cs typeface="+mn-cs"/>
            </a:endParaRP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A short description of why the finding is important for scientific community, technology, society,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etc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…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 </a:t>
            </a:r>
          </a:p>
          <a:p>
            <a:r>
              <a:rPr lang="en-US" sz="1200" b="1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3. Why NHMFL? </a:t>
            </a:r>
            <a:endParaRPr lang="en-US" sz="1200" kern="1200" dirty="0">
              <a:solidFill>
                <a:schemeClr val="tx1"/>
              </a:solidFill>
              <a:effectLst/>
              <a:latin typeface="Arial" charset="0"/>
              <a:ea typeface="+mn-ea"/>
              <a:cs typeface="+mn-cs"/>
            </a:endParaRP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The answer to this question should provide information on why this finding could be achieved (only) at NHMFL (what unique capability of MagLab was essential for this finding). </a:t>
            </a:r>
          </a:p>
          <a:p>
            <a:pPr eaLnBrk="1" hangingPunct="1"/>
            <a:endParaRPr lang="en-US" dirty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54959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6AC04BA-D5B1-4AEE-92A8-018E0611CCA8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sz="1200" b="1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1. What is the finding?</a:t>
            </a:r>
            <a:endParaRPr lang="en-US" sz="1200" kern="1200" dirty="0">
              <a:solidFill>
                <a:schemeClr val="tx1"/>
              </a:solidFill>
              <a:effectLst/>
              <a:latin typeface="Arial" charset="0"/>
              <a:ea typeface="+mn-ea"/>
              <a:cs typeface="+mn-cs"/>
            </a:endParaRP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Here to be included a short description in layman language of the finding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 </a:t>
            </a:r>
          </a:p>
          <a:p>
            <a:r>
              <a:rPr lang="en-US" sz="1200" b="1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2. Why this finding is important?</a:t>
            </a:r>
            <a:endParaRPr lang="en-US" sz="1200" kern="1200" dirty="0">
              <a:solidFill>
                <a:schemeClr val="tx1"/>
              </a:solidFill>
              <a:effectLst/>
              <a:latin typeface="Arial" charset="0"/>
              <a:ea typeface="+mn-ea"/>
              <a:cs typeface="+mn-cs"/>
            </a:endParaRP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A short description of why the finding is important for scientific community, technology, society,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etc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…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 </a:t>
            </a:r>
          </a:p>
          <a:p>
            <a:r>
              <a:rPr lang="en-US" sz="1200" b="1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3. Why NHMFL? </a:t>
            </a:r>
            <a:endParaRPr lang="en-US" sz="1200" kern="1200" dirty="0">
              <a:solidFill>
                <a:schemeClr val="tx1"/>
              </a:solidFill>
              <a:effectLst/>
              <a:latin typeface="Arial" charset="0"/>
              <a:ea typeface="+mn-ea"/>
              <a:cs typeface="+mn-cs"/>
            </a:endParaRP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The answer to this question should provide information on why this finding could be achieved (only) at NHMFL (what unique capability of MagLab was essential for this finding). </a:t>
            </a:r>
          </a:p>
          <a:p>
            <a:pPr eaLnBrk="1" hangingPunct="1"/>
            <a:endParaRPr lang="en-US" dirty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98736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3AA275-2248-4703-A6BD-2B2C7E4662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DCB457-3824-4C81-AF28-F5618F2A63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992C00-8830-40B8-83C7-509852F4927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F46750-D5FA-4671-B5BA-E95E7F6774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2780E7-AE4B-4A74-913C-69559A8F9A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E93F4C-B641-44D5-88A7-D685C8539F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937C37-A518-4341-96B5-795628DF95D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634430-B1CB-4CC6-9592-621DF5AC23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ADFAB3-0539-4C14-B23B-7AC1C4980D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0B7CBC-4F8F-4D89-AE90-5DB130C8D89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1E606A-5DAB-4153-87A7-04FF916154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7728583B-E7C8-46C8-B594-1E9554A88C2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s://doi.org/10.1088/1361-6668/abf623" TargetMode="External"/><Relationship Id="rId3" Type="http://schemas.openxmlformats.org/officeDocument/2006/relationships/image" Target="../media/image1.jpeg"/><Relationship Id="rId7" Type="http://schemas.openxmlformats.org/officeDocument/2006/relationships/hyperlink" Target="https://doi.org/10.1109/TASC.2020.2972502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2.xml"/><Relationship Id="rId5" Type="http://schemas.openxmlformats.org/officeDocument/2006/relationships/chart" Target="../charts/chart1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doi.org/10.1088/1361-6668/abf623" TargetMode="External"/><Relationship Id="rId3" Type="http://schemas.openxmlformats.org/officeDocument/2006/relationships/image" Target="../media/image1.jpeg"/><Relationship Id="rId7" Type="http://schemas.openxmlformats.org/officeDocument/2006/relationships/hyperlink" Target="https://doi.org/10.1109/TASC.2020.2972502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4.xml"/><Relationship Id="rId5" Type="http://schemas.openxmlformats.org/officeDocument/2006/relationships/chart" Target="../charts/chart3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5"/>
          <p:cNvSpPr>
            <a:spLocks noChangeArrowheads="1"/>
          </p:cNvSpPr>
          <p:nvPr/>
        </p:nvSpPr>
        <p:spPr bwMode="auto">
          <a:xfrm>
            <a:off x="784225" y="6281738"/>
            <a:ext cx="18415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sz="1200"/>
          </a:p>
        </p:txBody>
      </p:sp>
      <p:sp>
        <p:nvSpPr>
          <p:cNvPr id="1028" name="Text Box 28"/>
          <p:cNvSpPr txBox="1">
            <a:spLocks noChangeArrowheads="1"/>
          </p:cNvSpPr>
          <p:nvPr/>
        </p:nvSpPr>
        <p:spPr bwMode="auto">
          <a:xfrm>
            <a:off x="129093" y="1250322"/>
            <a:ext cx="5903853" cy="42524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spcAft>
                <a:spcPts val="600"/>
              </a:spcAft>
            </a:pPr>
            <a:r>
              <a:rPr lang="en-US" sz="1200" dirty="0"/>
              <a:t>Large </a:t>
            </a:r>
            <a:r>
              <a:rPr lang="en-US" sz="1200" dirty="0" smtClean="0"/>
              <a:t>high-magnetic-field </a:t>
            </a:r>
            <a:r>
              <a:rPr lang="en-US" sz="1200" dirty="0"/>
              <a:t>superconducting magnets often require </a:t>
            </a:r>
            <a:r>
              <a:rPr lang="en-US" sz="1200" dirty="0" smtClean="0"/>
              <a:t>high-current </a:t>
            </a:r>
            <a:r>
              <a:rPr lang="en-US" sz="1200" dirty="0"/>
              <a:t>superconducting </a:t>
            </a:r>
            <a:r>
              <a:rPr lang="en-US" sz="1200" dirty="0" smtClean="0"/>
              <a:t>cables to reduce the inductance of the magnet. </a:t>
            </a:r>
            <a:r>
              <a:rPr lang="en-US" sz="1200" i="1" u="sng" dirty="0" smtClean="0"/>
              <a:t>Developing high-current superconducting cables requires </a:t>
            </a:r>
            <a:r>
              <a:rPr lang="en-US" sz="1200" i="1" u="sng" dirty="0"/>
              <a:t>a </a:t>
            </a:r>
            <a:r>
              <a:rPr lang="en-US" sz="1200" i="1" u="sng" dirty="0" smtClean="0"/>
              <a:t>testbed facility </a:t>
            </a:r>
            <a:r>
              <a:rPr lang="en-US" sz="1200" i="1" u="sng" dirty="0"/>
              <a:t>capable of providing a high magnetic field, B, in a large sampling </a:t>
            </a:r>
            <a:r>
              <a:rPr lang="en-US" sz="1200" i="1" u="sng" dirty="0" smtClean="0"/>
              <a:t>volume, along with an </a:t>
            </a:r>
            <a:r>
              <a:rPr lang="en-US" sz="1200" i="1" u="sng" dirty="0"/>
              <a:t>electrical current of tens of </a:t>
            </a:r>
            <a:r>
              <a:rPr lang="en-US" sz="1200" i="1" u="sng" dirty="0" err="1" smtClean="0"/>
              <a:t>kiloamps</a:t>
            </a:r>
            <a:r>
              <a:rPr lang="en-US" sz="1200" dirty="0" smtClean="0"/>
              <a:t>. </a:t>
            </a:r>
            <a:r>
              <a:rPr lang="en-US" sz="1200" dirty="0"/>
              <a:t>A superconducting transformer (SCT) </a:t>
            </a:r>
            <a:r>
              <a:rPr lang="en-US" sz="1200" dirty="0" smtClean="0"/>
              <a:t>can provide</a:t>
            </a:r>
            <a:r>
              <a:rPr lang="en-US" sz="1200" dirty="0" smtClean="0"/>
              <a:t> </a:t>
            </a:r>
            <a:r>
              <a:rPr lang="en-US" sz="1200" dirty="0"/>
              <a:t>high currents at </a:t>
            </a:r>
            <a:r>
              <a:rPr lang="en-US" sz="1200" dirty="0" smtClean="0"/>
              <a:t>the test site, while maintaining compatibility with the low-current leads into the test cryostat that are necessary to minimize helium </a:t>
            </a:r>
            <a:r>
              <a:rPr lang="en-US" sz="1200" dirty="0"/>
              <a:t>consumption. </a:t>
            </a:r>
            <a:endParaRPr lang="en-US" sz="1200" dirty="0" smtClean="0"/>
          </a:p>
          <a:p>
            <a:pPr algn="just">
              <a:spcAft>
                <a:spcPts val="800"/>
              </a:spcAft>
            </a:pPr>
            <a:r>
              <a:rPr lang="en-US" sz="1200" dirty="0" smtClean="0"/>
              <a:t>This collaboration had previously co-developed </a:t>
            </a:r>
            <a:r>
              <a:rPr lang="en-US" sz="1200" dirty="0"/>
              <a:t>an </a:t>
            </a:r>
            <a:r>
              <a:rPr lang="en-US" sz="1200" dirty="0" smtClean="0"/>
              <a:t>SCT, successfully testing </a:t>
            </a:r>
            <a:r>
              <a:rPr lang="en-US" sz="1200" dirty="0"/>
              <a:t>it to </a:t>
            </a:r>
            <a:r>
              <a:rPr lang="en-US" sz="1200" dirty="0" smtClean="0"/>
              <a:t>an output </a:t>
            </a:r>
            <a:r>
              <a:rPr lang="en-US" sz="1200" dirty="0"/>
              <a:t>current of 45kA in zero magnetic field [1]. Subsequently this SCT was installed to the 12T </a:t>
            </a:r>
            <a:r>
              <a:rPr lang="en-US" sz="1200" dirty="0" smtClean="0"/>
              <a:t>split-solenoid superconducting magnet </a:t>
            </a:r>
            <a:r>
              <a:rPr lang="en-US" sz="1200" dirty="0"/>
              <a:t>at the </a:t>
            </a:r>
            <a:r>
              <a:rPr lang="en-US" sz="1200" dirty="0" smtClean="0"/>
              <a:t>MagLab </a:t>
            </a:r>
            <a:r>
              <a:rPr lang="en-US" sz="1200" dirty="0"/>
              <a:t>and calibrated by measuring </a:t>
            </a:r>
            <a:r>
              <a:rPr lang="en-US" sz="1200" dirty="0" smtClean="0"/>
              <a:t>the </a:t>
            </a:r>
            <a:r>
              <a:rPr lang="en-US" sz="1200" dirty="0" smtClean="0"/>
              <a:t>known </a:t>
            </a:r>
            <a:r>
              <a:rPr lang="en-US" sz="1200" dirty="0" smtClean="0"/>
              <a:t>critical </a:t>
            </a:r>
            <a:r>
              <a:rPr lang="en-US" sz="1200" dirty="0"/>
              <a:t>current of a reference superconducting cable, i.e., a </a:t>
            </a:r>
            <a:r>
              <a:rPr lang="en-US" sz="1200" dirty="0" err="1"/>
              <a:t>NbTi</a:t>
            </a:r>
            <a:r>
              <a:rPr lang="en-US" sz="1200" dirty="0"/>
              <a:t> Rutherford cable designed for the large hadron collider at CERN [2].</a:t>
            </a:r>
          </a:p>
          <a:p>
            <a:pPr algn="just">
              <a:spcAft>
                <a:spcPts val="800"/>
              </a:spcAft>
            </a:pPr>
            <a:r>
              <a:rPr lang="en-US" sz="1200" i="1" u="sng" dirty="0" smtClean="0"/>
              <a:t>A MagLab </a:t>
            </a:r>
            <a:r>
              <a:rPr lang="en-US" sz="1200" i="1" u="sng" dirty="0"/>
              <a:t>user collaboration grant </a:t>
            </a:r>
            <a:r>
              <a:rPr lang="en-US" sz="1200" i="1" u="sng" dirty="0" smtClean="0"/>
              <a:t>program (UCGP) project funded the fabrication of a </a:t>
            </a:r>
            <a:r>
              <a:rPr lang="en-US" sz="1200" i="1" u="sng" dirty="0"/>
              <a:t>REBCO Conductor-On-Round-Core </a:t>
            </a:r>
            <a:r>
              <a:rPr lang="en-US" sz="1200" i="1" u="sng" dirty="0" smtClean="0"/>
              <a:t>(CORC) cable </a:t>
            </a:r>
            <a:r>
              <a:rPr lang="en-US" sz="1200" i="1" u="sng" dirty="0"/>
              <a:t>and probe </a:t>
            </a:r>
            <a:r>
              <a:rPr lang="en-US" sz="1200" i="1" u="sng" dirty="0" smtClean="0"/>
              <a:t>by </a:t>
            </a:r>
            <a:r>
              <a:rPr lang="en-US" sz="1200" i="1" u="sng" dirty="0"/>
              <a:t>Advanced Conductor Technologies LLC (ACT), a </a:t>
            </a:r>
            <a:r>
              <a:rPr lang="en-US" sz="1200" i="1" u="sng" dirty="0" smtClean="0"/>
              <a:t>long-time MagLab user </a:t>
            </a:r>
            <a:r>
              <a:rPr lang="en-US" sz="1200" i="1" u="sng" dirty="0"/>
              <a:t>and </a:t>
            </a:r>
            <a:r>
              <a:rPr lang="en-US" sz="1200" i="1" u="sng" dirty="0" smtClean="0"/>
              <a:t>collaborator</a:t>
            </a:r>
            <a:r>
              <a:rPr lang="en-US" sz="1200" dirty="0" smtClean="0"/>
              <a:t>. </a:t>
            </a:r>
            <a:r>
              <a:rPr lang="en-US" sz="1200" dirty="0"/>
              <a:t>The </a:t>
            </a:r>
            <a:r>
              <a:rPr lang="en-US" sz="1200" dirty="0" smtClean="0"/>
              <a:t>electric field - current (E-I) </a:t>
            </a:r>
            <a:r>
              <a:rPr lang="en-US" sz="1200" dirty="0"/>
              <a:t>curves are measured in the split magnet up to 12T (</a:t>
            </a:r>
            <a:r>
              <a:rPr lang="en-US" sz="1200" b="1" dirty="0" smtClean="0"/>
              <a:t>Fig</a:t>
            </a:r>
            <a:r>
              <a:rPr lang="en-US" sz="1200" b="1" dirty="0" smtClean="0"/>
              <a:t>ure a</a:t>
            </a:r>
            <a:r>
              <a:rPr lang="en-US" sz="1200" dirty="0" smtClean="0"/>
              <a:t>). </a:t>
            </a:r>
            <a:r>
              <a:rPr lang="en-US" sz="1200" dirty="0"/>
              <a:t>The critical current versus </a:t>
            </a:r>
            <a:r>
              <a:rPr lang="en-US" sz="1200" i="1" dirty="0"/>
              <a:t>B</a:t>
            </a:r>
            <a:r>
              <a:rPr lang="en-US" sz="1200" dirty="0"/>
              <a:t> is presented in </a:t>
            </a:r>
            <a:r>
              <a:rPr lang="en-US" sz="1200" b="1" dirty="0" smtClean="0"/>
              <a:t>Figure b</a:t>
            </a:r>
            <a:r>
              <a:rPr lang="en-US" sz="1200" dirty="0" smtClean="0"/>
              <a:t>, in which the </a:t>
            </a:r>
            <a:r>
              <a:rPr lang="en-US" sz="1200" dirty="0"/>
              <a:t>data are fitted with </a:t>
            </a:r>
            <a:r>
              <a:rPr lang="en-US" sz="1200" i="1" dirty="0"/>
              <a:t>B</a:t>
            </a:r>
            <a:r>
              <a:rPr lang="en-US" sz="1200" baseline="30000" dirty="0"/>
              <a:t>-</a:t>
            </a:r>
            <a:r>
              <a:rPr lang="en-US" sz="1200" baseline="30000" dirty="0">
                <a:latin typeface="Symbol" panose="05050102010706020507" pitchFamily="18" charset="2"/>
              </a:rPr>
              <a:t>a</a:t>
            </a:r>
            <a:r>
              <a:rPr lang="en-US" sz="1200" dirty="0"/>
              <a:t> where </a:t>
            </a:r>
            <a:r>
              <a:rPr lang="en-US" sz="1200" i="1" dirty="0">
                <a:latin typeface="Symbol" panose="05050102010706020507" pitchFamily="18" charset="2"/>
              </a:rPr>
              <a:t>a</a:t>
            </a:r>
            <a:r>
              <a:rPr lang="en-US" sz="1200" dirty="0"/>
              <a:t> </a:t>
            </a:r>
            <a:r>
              <a:rPr lang="en-US" sz="1200" dirty="0" smtClean="0"/>
              <a:t>~ 0.52</a:t>
            </a:r>
            <a:r>
              <a:rPr lang="en-US" sz="1200" dirty="0"/>
              <a:t>.</a:t>
            </a:r>
          </a:p>
          <a:p>
            <a:pPr algn="just">
              <a:spcAft>
                <a:spcPts val="800"/>
              </a:spcAft>
            </a:pPr>
            <a:r>
              <a:rPr lang="en-US" sz="1200" i="1" u="sng" dirty="0"/>
              <a:t>This work demonstrates the successful application of </a:t>
            </a:r>
            <a:r>
              <a:rPr lang="en-US" sz="1200" i="1" u="sng" dirty="0" smtClean="0"/>
              <a:t>a superconducting transformer </a:t>
            </a:r>
            <a:r>
              <a:rPr lang="en-US" sz="1200" i="1" u="sng" dirty="0"/>
              <a:t>in superconducting cable critical current </a:t>
            </a:r>
            <a:r>
              <a:rPr lang="en-US" sz="1200" i="1" u="sng" dirty="0" smtClean="0"/>
              <a:t>measurements</a:t>
            </a:r>
            <a:r>
              <a:rPr lang="en-US" sz="1200" dirty="0" smtClean="0"/>
              <a:t>, an </a:t>
            </a:r>
            <a:r>
              <a:rPr lang="en-US" sz="1200" dirty="0"/>
              <a:t>important enhancement </a:t>
            </a:r>
            <a:r>
              <a:rPr lang="en-US" sz="1200" dirty="0" smtClean="0"/>
              <a:t>in the </a:t>
            </a:r>
            <a:r>
              <a:rPr lang="en-US" sz="1200" dirty="0"/>
              <a:t>MagLab’s </a:t>
            </a:r>
            <a:r>
              <a:rPr lang="en-US" sz="1200" dirty="0" smtClean="0"/>
              <a:t>ability </a:t>
            </a:r>
            <a:r>
              <a:rPr lang="en-US" sz="1200" dirty="0"/>
              <a:t>to serve users </a:t>
            </a:r>
            <a:r>
              <a:rPr lang="en-US" sz="1200" dirty="0" smtClean="0"/>
              <a:t>who are developing superconducting cables.  </a:t>
            </a:r>
            <a:endParaRPr lang="en-US" sz="1200" dirty="0"/>
          </a:p>
        </p:txBody>
      </p:sp>
      <p:sp>
        <p:nvSpPr>
          <p:cNvPr id="1029" name="Line 42"/>
          <p:cNvSpPr>
            <a:spLocks noChangeShapeType="1"/>
          </p:cNvSpPr>
          <p:nvPr/>
        </p:nvSpPr>
        <p:spPr bwMode="auto">
          <a:xfrm>
            <a:off x="0" y="1133094"/>
            <a:ext cx="9029700" cy="0"/>
          </a:xfrm>
          <a:prstGeom prst="line">
            <a:avLst/>
          </a:prstGeom>
          <a:noFill/>
          <a:ln w="82550" cmpd="thickThin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pic>
        <p:nvPicPr>
          <p:cNvPr id="12" name="Picture 11" descr="NSF logo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126812" y="0"/>
            <a:ext cx="1017188" cy="1023315"/>
          </a:xfrm>
          <a:prstGeom prst="rect">
            <a:avLst/>
          </a:prstGeom>
        </p:spPr>
      </p:pic>
      <p:pic>
        <p:nvPicPr>
          <p:cNvPr id="14" name="Picture 13" descr="JustM_purple.jp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3602" y="78556"/>
            <a:ext cx="792698" cy="944759"/>
          </a:xfrm>
          <a:prstGeom prst="rect">
            <a:avLst/>
          </a:prstGeom>
        </p:spPr>
      </p:pic>
      <p:sp>
        <p:nvSpPr>
          <p:cNvPr id="16" name="Text Box 62"/>
          <p:cNvSpPr txBox="1">
            <a:spLocks noChangeArrowheads="1"/>
          </p:cNvSpPr>
          <p:nvPr/>
        </p:nvSpPr>
        <p:spPr bwMode="auto">
          <a:xfrm>
            <a:off x="1086790" y="-24854"/>
            <a:ext cx="7016074" cy="11387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ts val="0"/>
              </a:spcBef>
            </a:pPr>
            <a:r>
              <a:rPr lang="en-US" sz="1600" b="1" dirty="0" smtClean="0"/>
              <a:t>Testing the critical current of h</a:t>
            </a:r>
            <a:r>
              <a:rPr lang="en-US" sz="1600" b="1" dirty="0" smtClean="0"/>
              <a:t>igh-temperature-superconducting REBCO cables using a superconducting </a:t>
            </a:r>
            <a:r>
              <a:rPr lang="en-US" sz="1600" b="1" dirty="0"/>
              <a:t>transformer</a:t>
            </a:r>
          </a:p>
          <a:p>
            <a:pPr algn="ctr">
              <a:spcBef>
                <a:spcPts val="0"/>
              </a:spcBef>
            </a:pPr>
            <a:endParaRPr lang="en-US" sz="200" dirty="0" smtClean="0"/>
          </a:p>
          <a:p>
            <a:pPr algn="ctr">
              <a:spcBef>
                <a:spcPts val="0"/>
              </a:spcBef>
            </a:pPr>
            <a:r>
              <a:rPr lang="en-US" sz="1100" dirty="0" smtClean="0"/>
              <a:t>Hui </a:t>
            </a:r>
            <a:r>
              <a:rPr lang="en-US" sz="1100" dirty="0"/>
              <a:t>Yu</a:t>
            </a:r>
            <a:r>
              <a:rPr lang="en-US" sz="1100" baseline="30000" dirty="0"/>
              <a:t>1</a:t>
            </a:r>
            <a:r>
              <a:rPr lang="en-US" sz="1100" dirty="0"/>
              <a:t>, Jun Lu</a:t>
            </a:r>
            <a:r>
              <a:rPr lang="en-US" sz="1100" baseline="30000" dirty="0"/>
              <a:t>1</a:t>
            </a:r>
            <a:r>
              <a:rPr lang="en-US" sz="1100" dirty="0"/>
              <a:t>, Jeremy Weiss</a:t>
            </a:r>
            <a:r>
              <a:rPr lang="en-US" sz="1100" baseline="30000" dirty="0"/>
              <a:t>2</a:t>
            </a:r>
            <a:r>
              <a:rPr lang="en-US" sz="1100" dirty="0"/>
              <a:t>, and Danko van der Laan</a:t>
            </a:r>
            <a:r>
              <a:rPr lang="en-US" sz="1100" baseline="30000" dirty="0"/>
              <a:t>2</a:t>
            </a:r>
            <a:endParaRPr lang="en-US" sz="1100" dirty="0"/>
          </a:p>
          <a:p>
            <a:pPr algn="ctr">
              <a:spcBef>
                <a:spcPts val="0"/>
              </a:spcBef>
            </a:pPr>
            <a:r>
              <a:rPr lang="en-US" sz="1050" b="1" kern="1200" baseline="30000" dirty="0">
                <a:solidFill>
                  <a:srgbClr val="0033CC"/>
                </a:solidFill>
              </a:rPr>
              <a:t>1</a:t>
            </a:r>
            <a:r>
              <a:rPr lang="en-US" sz="1050" b="1" kern="1200" dirty="0">
                <a:solidFill>
                  <a:srgbClr val="0033CC"/>
                </a:solidFill>
              </a:rPr>
              <a:t>National High Magnetic Field Laboratory; </a:t>
            </a:r>
            <a:r>
              <a:rPr lang="en-US" sz="1050" b="1" kern="1200" baseline="30000" dirty="0">
                <a:solidFill>
                  <a:srgbClr val="0033CC"/>
                </a:solidFill>
              </a:rPr>
              <a:t>2</a:t>
            </a:r>
            <a:r>
              <a:rPr lang="en-US" sz="1050" b="1" kern="1200" dirty="0">
                <a:solidFill>
                  <a:srgbClr val="0033CC"/>
                </a:solidFill>
              </a:rPr>
              <a:t>Advanced Conductor Technologies LLC</a:t>
            </a:r>
          </a:p>
          <a:p>
            <a:pPr algn="ctr">
              <a:spcBef>
                <a:spcPts val="0"/>
              </a:spcBef>
            </a:pPr>
            <a:endParaRPr lang="en-US" sz="200" b="1" kern="1200" dirty="0" smtClean="0">
              <a:solidFill>
                <a:srgbClr val="0033CC"/>
              </a:solidFill>
            </a:endParaRPr>
          </a:p>
          <a:p>
            <a:pPr algn="ctr">
              <a:spcBef>
                <a:spcPts val="0"/>
              </a:spcBef>
              <a:spcAft>
                <a:spcPts val="600"/>
              </a:spcAft>
            </a:pPr>
            <a:r>
              <a:rPr lang="en-US" sz="1050" b="1" kern="1200" dirty="0" smtClean="0"/>
              <a:t>Funding </a:t>
            </a:r>
            <a:r>
              <a:rPr lang="en-US" sz="1050" b="1" kern="1200" dirty="0"/>
              <a:t>Grants:</a:t>
            </a:r>
            <a:r>
              <a:rPr lang="en-US" sz="1050" kern="1200" dirty="0"/>
              <a:t>  G.S. Boebinger (NSF </a:t>
            </a:r>
            <a:r>
              <a:rPr lang="en-US" sz="1050" dirty="0"/>
              <a:t>DMR-1157490 and 1644779)</a:t>
            </a:r>
            <a:endParaRPr lang="en-US" sz="1050" b="1" kern="1200" dirty="0">
              <a:solidFill>
                <a:srgbClr val="0033CC"/>
              </a:solidFill>
            </a:endParaRPr>
          </a:p>
        </p:txBody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B15C76C8-7B06-4EC6-8875-CC77E20B00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35621" y="401287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06CC458-8AE0-4697-BBA0-33E52AA818EE}"/>
              </a:ext>
            </a:extLst>
          </p:cNvPr>
          <p:cNvSpPr txBox="1"/>
          <p:nvPr/>
        </p:nvSpPr>
        <p:spPr>
          <a:xfrm>
            <a:off x="7352249" y="2024490"/>
            <a:ext cx="49705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solidFill>
                  <a:schemeClr val="bg1"/>
                </a:solidFill>
              </a:rPr>
              <a:t>SCT</a:t>
            </a:r>
          </a:p>
        </p:txBody>
      </p:sp>
      <p:grpSp>
        <p:nvGrpSpPr>
          <p:cNvPr id="11" name="Group 10"/>
          <p:cNvGrpSpPr/>
          <p:nvPr/>
        </p:nvGrpSpPr>
        <p:grpSpPr>
          <a:xfrm>
            <a:off x="6226014" y="4015449"/>
            <a:ext cx="2425330" cy="2216539"/>
            <a:chOff x="6226014" y="4015449"/>
            <a:chExt cx="2425330" cy="2216539"/>
          </a:xfrm>
        </p:grpSpPr>
        <p:graphicFrame>
          <p:nvGraphicFramePr>
            <p:cNvPr id="19" name="Chart 18">
              <a:extLst>
                <a:ext uri="{FF2B5EF4-FFF2-40B4-BE49-F238E27FC236}">
                  <a16:creationId xmlns:a16="http://schemas.microsoft.com/office/drawing/2014/main" id="{AAB5D1BB-B38C-4B4D-BB6E-9C43C09DDB03}"/>
                </a:ext>
              </a:extLst>
            </p:cNvPr>
            <p:cNvGraphicFramePr/>
            <p:nvPr>
              <p:extLst>
                <p:ext uri="{D42A27DB-BD31-4B8C-83A1-F6EECF244321}">
                  <p14:modId xmlns:p14="http://schemas.microsoft.com/office/powerpoint/2010/main" val="3660504022"/>
                </p:ext>
              </p:extLst>
            </p:nvPr>
          </p:nvGraphicFramePr>
          <p:xfrm>
            <a:off x="6226014" y="4015449"/>
            <a:ext cx="2425330" cy="2216539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5"/>
            </a:graphicData>
          </a:graphic>
        </p:graphicFrame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345AC67B-5B05-42BC-A8B2-6BAFEB804EB0}"/>
                </a:ext>
              </a:extLst>
            </p:cNvPr>
            <p:cNvSpPr txBox="1"/>
            <p:nvPr/>
          </p:nvSpPr>
          <p:spPr>
            <a:xfrm>
              <a:off x="6630021" y="4086647"/>
              <a:ext cx="419341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/>
                <a:t>(b)</a:t>
              </a:r>
            </a:p>
          </p:txBody>
        </p:sp>
      </p:grpSp>
      <p:sp>
        <p:nvSpPr>
          <p:cNvPr id="30" name="TextBox 29">
            <a:extLst>
              <a:ext uri="{FF2B5EF4-FFF2-40B4-BE49-F238E27FC236}">
                <a16:creationId xmlns:a16="http://schemas.microsoft.com/office/drawing/2014/main" id="{EBCC744B-6454-4754-AB1A-DDD1F3A0A203}"/>
              </a:ext>
            </a:extLst>
          </p:cNvPr>
          <p:cNvSpPr txBox="1"/>
          <p:nvPr/>
        </p:nvSpPr>
        <p:spPr>
          <a:xfrm>
            <a:off x="7461076" y="3552879"/>
            <a:ext cx="58369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solidFill>
                  <a:schemeClr val="bg1"/>
                </a:solidFill>
              </a:rPr>
              <a:t>Probe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5959314" y="1302514"/>
            <a:ext cx="2944679" cy="2554787"/>
            <a:chOff x="5058388" y="1302514"/>
            <a:chExt cx="2944679" cy="2554787"/>
          </a:xfrm>
        </p:grpSpPr>
        <p:graphicFrame>
          <p:nvGraphicFramePr>
            <p:cNvPr id="20" name="Chart 19">
              <a:extLst>
                <a:ext uri="{FF2B5EF4-FFF2-40B4-BE49-F238E27FC236}">
                  <a16:creationId xmlns:a16="http://schemas.microsoft.com/office/drawing/2014/main" id="{F043D28B-78C5-41C9-945D-BC932301BADB}"/>
                </a:ext>
              </a:extLst>
            </p:cNvPr>
            <p:cNvGraphicFramePr/>
            <p:nvPr>
              <p:extLst>
                <p:ext uri="{D42A27DB-BD31-4B8C-83A1-F6EECF244321}">
                  <p14:modId xmlns:p14="http://schemas.microsoft.com/office/powerpoint/2010/main" val="3697101403"/>
                </p:ext>
              </p:extLst>
            </p:nvPr>
          </p:nvGraphicFramePr>
          <p:xfrm>
            <a:off x="5058388" y="1302514"/>
            <a:ext cx="2944679" cy="2554787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6"/>
            </a:graphicData>
          </a:graphic>
        </p:graphicFrame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9F613D46-D149-47E0-A62F-C8259F893C8E}"/>
                </a:ext>
              </a:extLst>
            </p:cNvPr>
            <p:cNvSpPr txBox="1"/>
            <p:nvPr/>
          </p:nvSpPr>
          <p:spPr>
            <a:xfrm>
              <a:off x="5727729" y="1392177"/>
              <a:ext cx="419341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/>
                <a:t>(a)</a:t>
              </a:r>
            </a:p>
          </p:txBody>
        </p:sp>
        <p:sp>
          <p:nvSpPr>
            <p:cNvPr id="3" name="TextBox 2">
              <a:extLst>
                <a:ext uri="{FF2B5EF4-FFF2-40B4-BE49-F238E27FC236}">
                  <a16:creationId xmlns:a16="http://schemas.microsoft.com/office/drawing/2014/main" id="{A1EE935C-6BDD-48DA-B6E2-4076416E6E1B}"/>
                </a:ext>
              </a:extLst>
            </p:cNvPr>
            <p:cNvSpPr txBox="1"/>
            <p:nvPr/>
          </p:nvSpPr>
          <p:spPr>
            <a:xfrm>
              <a:off x="6113864" y="1411551"/>
              <a:ext cx="905094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T = 4.2 K</a:t>
              </a:r>
            </a:p>
          </p:txBody>
        </p:sp>
      </p:grpSp>
      <p:sp>
        <p:nvSpPr>
          <p:cNvPr id="32" name="Text Box 28">
            <a:extLst>
              <a:ext uri="{FF2B5EF4-FFF2-40B4-BE49-F238E27FC236}">
                <a16:creationId xmlns:a16="http://schemas.microsoft.com/office/drawing/2014/main" id="{1B04F3CB-4950-4D97-B65C-67AF55A67F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602" y="5534561"/>
            <a:ext cx="4974786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US" sz="1000" b="1" dirty="0" smtClean="0">
                <a:solidFill>
                  <a:srgbClr val="333399"/>
                </a:solidFill>
                <a:latin typeface="+mn-lt"/>
              </a:rPr>
              <a:t>Facility used: Division </a:t>
            </a:r>
            <a:r>
              <a:rPr lang="en-US" sz="1000" b="1" dirty="0">
                <a:solidFill>
                  <a:srgbClr val="333399"/>
                </a:solidFill>
                <a:latin typeface="+mn-lt"/>
              </a:rPr>
              <a:t>of Magnet Science and Technology 	          </a:t>
            </a:r>
          </a:p>
          <a:p>
            <a:pPr>
              <a:spcAft>
                <a:spcPts val="0"/>
              </a:spcAft>
            </a:pPr>
            <a:r>
              <a:rPr lang="en-US" sz="1000" b="1" dirty="0" smtClean="0">
                <a:solidFill>
                  <a:srgbClr val="333399"/>
                </a:solidFill>
                <a:latin typeface="+mn-lt"/>
                <a:cs typeface="Times New Roman" panose="02020603050405020304" pitchFamily="18" charset="0"/>
              </a:rPr>
              <a:t>Citations: </a:t>
            </a:r>
            <a:endParaRPr lang="en-US" sz="1000" b="1" dirty="0">
              <a:solidFill>
                <a:srgbClr val="333399"/>
              </a:solidFill>
              <a:latin typeface="+mn-lt"/>
              <a:cs typeface="Times New Roman" panose="02020603050405020304" pitchFamily="18" charset="0"/>
            </a:endParaRPr>
          </a:p>
          <a:p>
            <a:pPr marL="174625" indent="-174625">
              <a:spcAft>
                <a:spcPts val="0"/>
              </a:spcAft>
            </a:pPr>
            <a:r>
              <a:rPr lang="en-US" sz="1000" b="1" dirty="0">
                <a:solidFill>
                  <a:srgbClr val="333399"/>
                </a:solidFill>
                <a:latin typeface="+mn-lt"/>
                <a:cs typeface="Times New Roman" panose="02020603050405020304" pitchFamily="18" charset="0"/>
              </a:rPr>
              <a:t>[1]</a:t>
            </a:r>
            <a:r>
              <a:rPr lang="en-US" sz="1000" b="1" baseline="30000" dirty="0">
                <a:solidFill>
                  <a:srgbClr val="333399"/>
                </a:solidFill>
                <a:latin typeface="+mn-lt"/>
                <a:cs typeface="Times New Roman" panose="02020603050405020304" pitchFamily="18" charset="0"/>
              </a:rPr>
              <a:t> </a:t>
            </a:r>
            <a:r>
              <a:rPr lang="en-US" sz="1000" dirty="0">
                <a:solidFill>
                  <a:srgbClr val="333399"/>
                </a:solidFill>
                <a:latin typeface="+mn-lt"/>
              </a:rPr>
              <a:t>Yu, H.; Lu, J., </a:t>
            </a:r>
            <a:r>
              <a:rPr lang="en-US" sz="1000" i="1" dirty="0">
                <a:solidFill>
                  <a:srgbClr val="333399"/>
                </a:solidFill>
                <a:latin typeface="+mn-lt"/>
              </a:rPr>
              <a:t>Superconducting Transformer for Superconducting Cable Testing up to 45 kA,</a:t>
            </a:r>
            <a:r>
              <a:rPr lang="en-US" sz="1000" dirty="0">
                <a:solidFill>
                  <a:srgbClr val="333399"/>
                </a:solidFill>
                <a:latin typeface="+mn-lt"/>
              </a:rPr>
              <a:t> </a:t>
            </a:r>
            <a:r>
              <a:rPr lang="en-US" sz="1000" b="1" dirty="0">
                <a:solidFill>
                  <a:srgbClr val="333399"/>
                </a:solidFill>
                <a:latin typeface="+mn-lt"/>
              </a:rPr>
              <a:t>IEEE Transactions on Applied Superconductivity</a:t>
            </a:r>
            <a:r>
              <a:rPr lang="en-US" sz="1000" dirty="0">
                <a:solidFill>
                  <a:srgbClr val="333399"/>
                </a:solidFill>
                <a:latin typeface="+mn-lt"/>
              </a:rPr>
              <a:t>, </a:t>
            </a:r>
            <a:r>
              <a:rPr lang="en-US" sz="1000" b="1" dirty="0">
                <a:solidFill>
                  <a:srgbClr val="333399"/>
                </a:solidFill>
                <a:latin typeface="+mn-lt"/>
              </a:rPr>
              <a:t>30</a:t>
            </a:r>
            <a:r>
              <a:rPr lang="en-US" sz="1000" dirty="0">
                <a:solidFill>
                  <a:srgbClr val="333399"/>
                </a:solidFill>
                <a:latin typeface="+mn-lt"/>
              </a:rPr>
              <a:t> (4), 5500204 (2020) </a:t>
            </a:r>
            <a:r>
              <a:rPr lang="en-US" sz="1000" dirty="0">
                <a:solidFill>
                  <a:srgbClr val="333399"/>
                </a:solidFill>
                <a:latin typeface="+mn-lt"/>
                <a:hlinkClick r:id="rId7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doi.org/10.1109/TASC.2020.2972502</a:t>
            </a:r>
            <a:endParaRPr lang="en-US" sz="1000" dirty="0">
              <a:solidFill>
                <a:srgbClr val="333399"/>
              </a:solidFill>
              <a:latin typeface="+mn-lt"/>
            </a:endParaRPr>
          </a:p>
          <a:p>
            <a:pPr marL="174625" indent="-174625">
              <a:spcAft>
                <a:spcPts val="0"/>
              </a:spcAft>
            </a:pPr>
            <a:r>
              <a:rPr lang="en-US" sz="1000" b="1" dirty="0">
                <a:solidFill>
                  <a:srgbClr val="333399"/>
                </a:solidFill>
                <a:latin typeface="+mn-lt"/>
                <a:cs typeface="Times New Roman" panose="02020603050405020304" pitchFamily="18" charset="0"/>
              </a:rPr>
              <a:t>[2] </a:t>
            </a:r>
            <a:r>
              <a:rPr lang="en-US" sz="1000" dirty="0">
                <a:solidFill>
                  <a:srgbClr val="333399"/>
                </a:solidFill>
              </a:rPr>
              <a:t>Yu, H.; Levitan, J.W.; Lu, J., </a:t>
            </a:r>
            <a:r>
              <a:rPr lang="en-US" sz="1000" i="1" dirty="0">
                <a:solidFill>
                  <a:srgbClr val="333399"/>
                </a:solidFill>
              </a:rPr>
              <a:t>Calibration of a superconducting transformer by measuring critical current of a </a:t>
            </a:r>
            <a:r>
              <a:rPr lang="en-US" sz="1000" i="1" dirty="0" err="1">
                <a:solidFill>
                  <a:srgbClr val="333399"/>
                </a:solidFill>
              </a:rPr>
              <a:t>NbTi</a:t>
            </a:r>
            <a:r>
              <a:rPr lang="en-US" sz="1000" i="1" dirty="0">
                <a:solidFill>
                  <a:srgbClr val="333399"/>
                </a:solidFill>
              </a:rPr>
              <a:t> Rutherford cable,</a:t>
            </a:r>
            <a:r>
              <a:rPr lang="en-US" sz="1000" dirty="0">
                <a:solidFill>
                  <a:srgbClr val="333399"/>
                </a:solidFill>
              </a:rPr>
              <a:t> </a:t>
            </a:r>
            <a:r>
              <a:rPr lang="en-US" sz="1000" b="1" dirty="0">
                <a:solidFill>
                  <a:srgbClr val="333399"/>
                </a:solidFill>
              </a:rPr>
              <a:t>Superconductor Science and Technology</a:t>
            </a:r>
            <a:r>
              <a:rPr lang="en-US" sz="1000" dirty="0">
                <a:solidFill>
                  <a:srgbClr val="333399"/>
                </a:solidFill>
              </a:rPr>
              <a:t>, </a:t>
            </a:r>
            <a:r>
              <a:rPr lang="en-US" sz="1000" b="1" dirty="0">
                <a:solidFill>
                  <a:srgbClr val="333399"/>
                </a:solidFill>
              </a:rPr>
              <a:t>34</a:t>
            </a:r>
            <a:r>
              <a:rPr lang="en-US" sz="1000" dirty="0">
                <a:solidFill>
                  <a:srgbClr val="333399"/>
                </a:solidFill>
              </a:rPr>
              <a:t> (8), 085019 (2021) </a:t>
            </a:r>
            <a:r>
              <a:rPr lang="en-US" sz="1000" dirty="0">
                <a:solidFill>
                  <a:srgbClr val="333399"/>
                </a:solidFill>
                <a:hlinkClick r:id="rId8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doi.org/10.1088/1361-6668/abf623</a:t>
            </a:r>
            <a:endParaRPr lang="fr-FR" sz="1000" dirty="0">
              <a:solidFill>
                <a:srgbClr val="333399"/>
              </a:solidFill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BC9D1932-2C84-48B2-BB12-DACA75FD96B3}"/>
              </a:ext>
            </a:extLst>
          </p:cNvPr>
          <p:cNvSpPr txBox="1"/>
          <p:nvPr/>
        </p:nvSpPr>
        <p:spPr>
          <a:xfrm>
            <a:off x="5124351" y="6275497"/>
            <a:ext cx="395808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000" b="1" dirty="0"/>
              <a:t>Figure (a) </a:t>
            </a:r>
            <a:r>
              <a:rPr lang="en-US" sz="1000" i="1" dirty="0" smtClean="0"/>
              <a:t>E-I</a:t>
            </a:r>
            <a:r>
              <a:rPr lang="en-US" sz="1000" dirty="0" smtClean="0"/>
              <a:t> curves of the CORC cable at various magnetic fields.</a:t>
            </a:r>
            <a:endParaRPr lang="en-US" sz="1000" dirty="0"/>
          </a:p>
          <a:p>
            <a:pPr algn="just"/>
            <a:r>
              <a:rPr lang="en-US" sz="1000" b="1" dirty="0" smtClean="0"/>
              <a:t>(b) </a:t>
            </a:r>
            <a:r>
              <a:rPr lang="en-US" sz="1000" dirty="0" smtClean="0"/>
              <a:t>Critical current versus magnetic field</a:t>
            </a:r>
            <a:r>
              <a:rPr lang="en-US" sz="1000" dirty="0" smtClean="0"/>
              <a:t>. </a:t>
            </a:r>
            <a:r>
              <a:rPr lang="en-US" sz="1000" dirty="0"/>
              <a:t>The dash line is a </a:t>
            </a:r>
            <a:r>
              <a:rPr lang="en-US" sz="1000" dirty="0" smtClean="0"/>
              <a:t>fit to the critical current: </a:t>
            </a:r>
            <a:r>
              <a:rPr lang="en-US" sz="1000" i="1" dirty="0"/>
              <a:t>I</a:t>
            </a:r>
            <a:r>
              <a:rPr lang="en-US" sz="1000" i="1" baseline="-25000" dirty="0"/>
              <a:t>c</a:t>
            </a:r>
            <a:r>
              <a:rPr lang="en-US" sz="1000" dirty="0"/>
              <a:t>~</a:t>
            </a:r>
            <a:r>
              <a:rPr lang="en-US" sz="1000" i="1" dirty="0"/>
              <a:t>B</a:t>
            </a:r>
            <a:r>
              <a:rPr lang="en-US" sz="1000" i="1" baseline="30000" dirty="0"/>
              <a:t>-0.52</a:t>
            </a:r>
            <a:r>
              <a:rPr lang="en-US" sz="1000" dirty="0"/>
              <a:t>. </a:t>
            </a:r>
            <a:endParaRPr lang="en-US" sz="1000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5"/>
          <p:cNvSpPr>
            <a:spLocks noChangeArrowheads="1"/>
          </p:cNvSpPr>
          <p:nvPr/>
        </p:nvSpPr>
        <p:spPr bwMode="auto">
          <a:xfrm>
            <a:off x="784225" y="6281738"/>
            <a:ext cx="18415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sz="1200"/>
          </a:p>
        </p:txBody>
      </p:sp>
      <p:sp>
        <p:nvSpPr>
          <p:cNvPr id="1028" name="Text Box 28"/>
          <p:cNvSpPr txBox="1">
            <a:spLocks noChangeArrowheads="1"/>
          </p:cNvSpPr>
          <p:nvPr/>
        </p:nvSpPr>
        <p:spPr bwMode="auto">
          <a:xfrm>
            <a:off x="100056" y="1242874"/>
            <a:ext cx="5777718" cy="4339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17475" algn="just">
              <a:spcAft>
                <a:spcPts val="0"/>
              </a:spcAft>
            </a:pPr>
            <a:r>
              <a:rPr lang="en-US" sz="1200" b="1" dirty="0"/>
              <a:t>What is the finding?</a:t>
            </a:r>
            <a:r>
              <a:rPr lang="en-US" sz="1200" dirty="0"/>
              <a:t> A superconducting transformer has been co-developed by Lawrence Berkeley National Laboratory and the MagLab [1</a:t>
            </a:r>
            <a:r>
              <a:rPr lang="en-US" sz="1200" dirty="0" smtClean="0"/>
              <a:t>],[</a:t>
            </a:r>
            <a:r>
              <a:rPr lang="en-US" sz="1200" dirty="0"/>
              <a:t>2]. </a:t>
            </a:r>
            <a:r>
              <a:rPr lang="en-US" sz="1200" i="1" u="sng" dirty="0" smtClean="0"/>
              <a:t>The superconducting transformer </a:t>
            </a:r>
            <a:r>
              <a:rPr lang="en-US" sz="1200" i="1" u="sng" dirty="0"/>
              <a:t>is </a:t>
            </a:r>
            <a:r>
              <a:rPr lang="en-US" sz="1200" i="1" u="sng" dirty="0" smtClean="0"/>
              <a:t>used </a:t>
            </a:r>
            <a:r>
              <a:rPr lang="en-US" sz="1200" i="1" u="sng" dirty="0"/>
              <a:t>in </a:t>
            </a:r>
            <a:r>
              <a:rPr lang="en-US" sz="1200" i="1" u="sng" dirty="0" smtClean="0"/>
              <a:t>the present research </a:t>
            </a:r>
            <a:r>
              <a:rPr lang="en-US" sz="1200" i="1" u="sng" dirty="0"/>
              <a:t>as a very efficient high current source for testing a </a:t>
            </a:r>
            <a:r>
              <a:rPr lang="en-US" sz="1200" i="1" u="sng" dirty="0" smtClean="0"/>
              <a:t>high-temperature superconducting REBCO cable</a:t>
            </a:r>
            <a:r>
              <a:rPr lang="en-US" sz="1200" i="1" u="sng" dirty="0"/>
              <a:t>. Very high critical currents in high magnetic fields are </a:t>
            </a:r>
            <a:r>
              <a:rPr lang="en-US" sz="1200" i="1" u="sng" dirty="0" smtClean="0"/>
              <a:t>measured</a:t>
            </a:r>
            <a:r>
              <a:rPr lang="en-US" sz="1200" dirty="0" smtClean="0"/>
              <a:t>.</a:t>
            </a:r>
          </a:p>
          <a:p>
            <a:pPr marL="117475" algn="just">
              <a:spcAft>
                <a:spcPts val="0"/>
              </a:spcAft>
            </a:pPr>
            <a:endParaRPr lang="en-US" sz="1000" dirty="0"/>
          </a:p>
          <a:p>
            <a:pPr marL="117475" algn="just">
              <a:spcAft>
                <a:spcPts val="0"/>
              </a:spcAft>
            </a:pPr>
            <a:r>
              <a:rPr lang="en-US" sz="1200" b="1" dirty="0"/>
              <a:t>Why is this important?</a:t>
            </a:r>
            <a:r>
              <a:rPr lang="en-US" sz="1200" dirty="0"/>
              <a:t> </a:t>
            </a:r>
            <a:r>
              <a:rPr lang="en-US" sz="1200" i="1" u="sng" dirty="0"/>
              <a:t>This unique set of data obtained in high magnetic field and at high electrical current (</a:t>
            </a:r>
            <a:r>
              <a:rPr lang="en-US" sz="1200" b="1" i="1" u="sng" dirty="0" smtClean="0"/>
              <a:t>Figure a, b</a:t>
            </a:r>
            <a:r>
              <a:rPr lang="en-US" sz="1200" i="1" u="sng" dirty="0" smtClean="0"/>
              <a:t>) </a:t>
            </a:r>
            <a:r>
              <a:rPr lang="en-US" sz="1200" i="1" u="sng" dirty="0"/>
              <a:t>characterize the critical current of the sample at liquid helium temperature as a function of magnetic field. This measurement is critical </a:t>
            </a:r>
            <a:r>
              <a:rPr lang="en-US" sz="1200" i="1" u="sng" dirty="0" smtClean="0"/>
              <a:t>for </a:t>
            </a:r>
            <a:r>
              <a:rPr lang="en-US" sz="1200" i="1" u="sng" dirty="0"/>
              <a:t>the development of such state-of-the-art superconducting cables</a:t>
            </a:r>
            <a:r>
              <a:rPr lang="en-US" sz="1200" dirty="0"/>
              <a:t>. Funded by the MagLab user collaboration grant program, this research studies a REBCO Conductor-On-Round-Core </a:t>
            </a:r>
            <a:r>
              <a:rPr lang="en-US" sz="1200" dirty="0" smtClean="0"/>
              <a:t>(CORC) cable </a:t>
            </a:r>
            <a:r>
              <a:rPr lang="en-US" sz="1200" dirty="0"/>
              <a:t>which was developed and manufactured by Advanced Conductor Technologies LLC (ACT), a </a:t>
            </a:r>
            <a:r>
              <a:rPr lang="en-US" sz="1200" dirty="0" smtClean="0"/>
              <a:t>long-time user </a:t>
            </a:r>
            <a:r>
              <a:rPr lang="en-US" sz="1200" dirty="0"/>
              <a:t>and collaborator of the MagLab</a:t>
            </a:r>
            <a:r>
              <a:rPr lang="en-US" sz="1200" dirty="0" smtClean="0"/>
              <a:t>.</a:t>
            </a:r>
          </a:p>
          <a:p>
            <a:pPr marL="117475" algn="just">
              <a:spcAft>
                <a:spcPts val="0"/>
              </a:spcAft>
            </a:pPr>
            <a:endParaRPr lang="en-US" sz="1000" dirty="0"/>
          </a:p>
          <a:p>
            <a:pPr marL="117475" algn="just">
              <a:spcAft>
                <a:spcPts val="0"/>
              </a:spcAft>
            </a:pPr>
            <a:r>
              <a:rPr lang="en-US" sz="1200" b="1" dirty="0"/>
              <a:t>Why did this research need the </a:t>
            </a:r>
            <a:r>
              <a:rPr lang="en-US" sz="1200" b="1" dirty="0" err="1"/>
              <a:t>MagLab</a:t>
            </a:r>
            <a:r>
              <a:rPr lang="en-US" sz="1200" b="1" dirty="0"/>
              <a:t>? </a:t>
            </a:r>
            <a:r>
              <a:rPr lang="en-US" sz="1200" dirty="0"/>
              <a:t>This work requires a sophisticated scientific facility, which includes a large </a:t>
            </a:r>
            <a:r>
              <a:rPr lang="en-US" sz="1200" dirty="0" smtClean="0"/>
              <a:t>12T split-solenoid superconducting </a:t>
            </a:r>
            <a:r>
              <a:rPr lang="en-US" sz="1200" dirty="0"/>
              <a:t>magnet and a superconducting transformer that provides electrical current up to 45 </a:t>
            </a:r>
            <a:r>
              <a:rPr lang="en-US" sz="1200" dirty="0" err="1" smtClean="0"/>
              <a:t>kiloamperes</a:t>
            </a:r>
            <a:r>
              <a:rPr lang="en-US" sz="1200" dirty="0" smtClean="0"/>
              <a:t>. </a:t>
            </a:r>
            <a:r>
              <a:rPr lang="en-US" sz="1200" dirty="0" smtClean="0"/>
              <a:t>There </a:t>
            </a:r>
            <a:r>
              <a:rPr lang="en-US" sz="1200" dirty="0"/>
              <a:t>are very few laboratories in the world can provide such facility. </a:t>
            </a:r>
            <a:r>
              <a:rPr lang="en-US" sz="1200" i="1" u="sng" dirty="0"/>
              <a:t>This work demonstrates the critical role the MagLab plays in testing high temperature superconducting </a:t>
            </a:r>
            <a:r>
              <a:rPr lang="en-US" sz="1200" i="1" u="sng" dirty="0" smtClean="0"/>
              <a:t>cables in magnetic fields, a </a:t>
            </a:r>
            <a:r>
              <a:rPr lang="en-US" sz="1200" i="1" u="sng" dirty="0"/>
              <a:t>crucial </a:t>
            </a:r>
            <a:r>
              <a:rPr lang="en-US" sz="1200" i="1" u="sng" dirty="0" smtClean="0"/>
              <a:t>experiment during development </a:t>
            </a:r>
            <a:r>
              <a:rPr lang="en-US" sz="1200" i="1" u="sng" dirty="0"/>
              <a:t>of such </a:t>
            </a:r>
            <a:r>
              <a:rPr lang="en-US" sz="1200" i="1" u="sng" dirty="0" smtClean="0"/>
              <a:t>cables</a:t>
            </a:r>
            <a:r>
              <a:rPr lang="en-US" sz="1200" i="1" u="sng" dirty="0" smtClean="0"/>
              <a:t>, and eventually, necessary to realize high-temperature superconducting magnets constructed from those cables</a:t>
            </a:r>
            <a:r>
              <a:rPr lang="en-US" sz="1200" dirty="0" smtClean="0"/>
              <a:t>.</a:t>
            </a:r>
            <a:endParaRPr lang="en-US" sz="1200" dirty="0"/>
          </a:p>
        </p:txBody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B15C76C8-7B06-4EC6-8875-CC77E20B00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35621" y="401287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4" name="Line 42"/>
          <p:cNvSpPr>
            <a:spLocks noChangeShapeType="1"/>
          </p:cNvSpPr>
          <p:nvPr/>
        </p:nvSpPr>
        <p:spPr bwMode="auto">
          <a:xfrm>
            <a:off x="0" y="1133094"/>
            <a:ext cx="9029700" cy="0"/>
          </a:xfrm>
          <a:prstGeom prst="line">
            <a:avLst/>
          </a:prstGeom>
          <a:noFill/>
          <a:ln w="82550" cmpd="thickThin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pic>
        <p:nvPicPr>
          <p:cNvPr id="35" name="Picture 34" descr="NSF logo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126812" y="0"/>
            <a:ext cx="1017188" cy="1023315"/>
          </a:xfrm>
          <a:prstGeom prst="rect">
            <a:avLst/>
          </a:prstGeom>
        </p:spPr>
      </p:pic>
      <p:pic>
        <p:nvPicPr>
          <p:cNvPr id="36" name="Picture 35" descr="JustM_purple.jp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3602" y="78556"/>
            <a:ext cx="792698" cy="944759"/>
          </a:xfrm>
          <a:prstGeom prst="rect">
            <a:avLst/>
          </a:prstGeom>
        </p:spPr>
      </p:pic>
      <p:sp>
        <p:nvSpPr>
          <p:cNvPr id="38" name="Text Box 62"/>
          <p:cNvSpPr txBox="1">
            <a:spLocks noChangeArrowheads="1"/>
          </p:cNvSpPr>
          <p:nvPr/>
        </p:nvSpPr>
        <p:spPr bwMode="auto">
          <a:xfrm>
            <a:off x="1086790" y="-24854"/>
            <a:ext cx="7016074" cy="11387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ts val="0"/>
              </a:spcBef>
            </a:pPr>
            <a:r>
              <a:rPr lang="en-US" sz="1600" b="1" dirty="0" smtClean="0"/>
              <a:t>Testing the critical current of h</a:t>
            </a:r>
            <a:r>
              <a:rPr lang="en-US" sz="1600" b="1" dirty="0" smtClean="0"/>
              <a:t>igh-temperature-superconducting REBCO cables using a superconducting </a:t>
            </a:r>
            <a:r>
              <a:rPr lang="en-US" sz="1600" b="1" dirty="0"/>
              <a:t>transformer</a:t>
            </a:r>
          </a:p>
          <a:p>
            <a:pPr algn="ctr">
              <a:spcBef>
                <a:spcPts val="0"/>
              </a:spcBef>
            </a:pPr>
            <a:endParaRPr lang="en-US" sz="200" dirty="0" smtClean="0"/>
          </a:p>
          <a:p>
            <a:pPr algn="ctr">
              <a:spcBef>
                <a:spcPts val="0"/>
              </a:spcBef>
            </a:pPr>
            <a:r>
              <a:rPr lang="en-US" sz="1100" dirty="0" smtClean="0"/>
              <a:t>Hui </a:t>
            </a:r>
            <a:r>
              <a:rPr lang="en-US" sz="1100" dirty="0"/>
              <a:t>Yu</a:t>
            </a:r>
            <a:r>
              <a:rPr lang="en-US" sz="1100" baseline="30000" dirty="0"/>
              <a:t>1</a:t>
            </a:r>
            <a:r>
              <a:rPr lang="en-US" sz="1100" dirty="0"/>
              <a:t>, Jun Lu</a:t>
            </a:r>
            <a:r>
              <a:rPr lang="en-US" sz="1100" baseline="30000" dirty="0"/>
              <a:t>1</a:t>
            </a:r>
            <a:r>
              <a:rPr lang="en-US" sz="1100" dirty="0"/>
              <a:t>, Jeremy Weiss</a:t>
            </a:r>
            <a:r>
              <a:rPr lang="en-US" sz="1100" baseline="30000" dirty="0"/>
              <a:t>2</a:t>
            </a:r>
            <a:r>
              <a:rPr lang="en-US" sz="1100" dirty="0"/>
              <a:t>, and Danko van der Laan</a:t>
            </a:r>
            <a:r>
              <a:rPr lang="en-US" sz="1100" baseline="30000" dirty="0"/>
              <a:t>2</a:t>
            </a:r>
            <a:endParaRPr lang="en-US" sz="1100" dirty="0"/>
          </a:p>
          <a:p>
            <a:pPr algn="ctr">
              <a:spcBef>
                <a:spcPts val="0"/>
              </a:spcBef>
            </a:pPr>
            <a:r>
              <a:rPr lang="en-US" sz="1050" b="1" kern="1200" baseline="30000" dirty="0">
                <a:solidFill>
                  <a:srgbClr val="0033CC"/>
                </a:solidFill>
              </a:rPr>
              <a:t>1</a:t>
            </a:r>
            <a:r>
              <a:rPr lang="en-US" sz="1050" b="1" kern="1200" dirty="0">
                <a:solidFill>
                  <a:srgbClr val="0033CC"/>
                </a:solidFill>
              </a:rPr>
              <a:t>National High Magnetic Field Laboratory; </a:t>
            </a:r>
            <a:r>
              <a:rPr lang="en-US" sz="1050" b="1" kern="1200" baseline="30000" dirty="0">
                <a:solidFill>
                  <a:srgbClr val="0033CC"/>
                </a:solidFill>
              </a:rPr>
              <a:t>2</a:t>
            </a:r>
            <a:r>
              <a:rPr lang="en-US" sz="1050" b="1" kern="1200" dirty="0">
                <a:solidFill>
                  <a:srgbClr val="0033CC"/>
                </a:solidFill>
              </a:rPr>
              <a:t>Advanced Conductor Technologies LLC</a:t>
            </a:r>
          </a:p>
          <a:p>
            <a:pPr algn="ctr">
              <a:spcBef>
                <a:spcPts val="0"/>
              </a:spcBef>
            </a:pPr>
            <a:endParaRPr lang="en-US" sz="200" b="1" kern="1200" dirty="0" smtClean="0">
              <a:solidFill>
                <a:srgbClr val="0033CC"/>
              </a:solidFill>
            </a:endParaRPr>
          </a:p>
          <a:p>
            <a:pPr algn="ctr">
              <a:spcBef>
                <a:spcPts val="0"/>
              </a:spcBef>
              <a:spcAft>
                <a:spcPts val="600"/>
              </a:spcAft>
            </a:pPr>
            <a:r>
              <a:rPr lang="en-US" sz="1050" b="1" kern="1200" dirty="0" smtClean="0"/>
              <a:t>Funding </a:t>
            </a:r>
            <a:r>
              <a:rPr lang="en-US" sz="1050" b="1" kern="1200" dirty="0"/>
              <a:t>Grants:</a:t>
            </a:r>
            <a:r>
              <a:rPr lang="en-US" sz="1050" kern="1200" dirty="0"/>
              <a:t>  G.S. Boebinger (NSF </a:t>
            </a:r>
            <a:r>
              <a:rPr lang="en-US" sz="1050" dirty="0"/>
              <a:t>DMR-1157490 and 1644779)</a:t>
            </a:r>
            <a:endParaRPr lang="en-US" sz="1050" b="1" kern="1200" dirty="0">
              <a:solidFill>
                <a:srgbClr val="0033CC"/>
              </a:solidFill>
            </a:endParaRP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006CC458-8AE0-4697-BBA0-33E52AA818EE}"/>
              </a:ext>
            </a:extLst>
          </p:cNvPr>
          <p:cNvSpPr txBox="1"/>
          <p:nvPr/>
        </p:nvSpPr>
        <p:spPr>
          <a:xfrm>
            <a:off x="7352249" y="2024490"/>
            <a:ext cx="49705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solidFill>
                  <a:schemeClr val="bg1"/>
                </a:solidFill>
              </a:rPr>
              <a:t>SCT</a:t>
            </a:r>
          </a:p>
        </p:txBody>
      </p:sp>
      <p:grpSp>
        <p:nvGrpSpPr>
          <p:cNvPr id="58" name="Group 57"/>
          <p:cNvGrpSpPr/>
          <p:nvPr/>
        </p:nvGrpSpPr>
        <p:grpSpPr>
          <a:xfrm>
            <a:off x="6226014" y="4015449"/>
            <a:ext cx="2425330" cy="2216539"/>
            <a:chOff x="6226014" y="4015449"/>
            <a:chExt cx="2425330" cy="2216539"/>
          </a:xfrm>
        </p:grpSpPr>
        <p:graphicFrame>
          <p:nvGraphicFramePr>
            <p:cNvPr id="59" name="Chart 58">
              <a:extLst>
                <a:ext uri="{FF2B5EF4-FFF2-40B4-BE49-F238E27FC236}">
                  <a16:creationId xmlns:a16="http://schemas.microsoft.com/office/drawing/2014/main" id="{AAB5D1BB-B38C-4B4D-BB6E-9C43C09DDB03}"/>
                </a:ext>
              </a:extLst>
            </p:cNvPr>
            <p:cNvGraphicFramePr/>
            <p:nvPr>
              <p:extLst>
                <p:ext uri="{D42A27DB-BD31-4B8C-83A1-F6EECF244321}">
                  <p14:modId xmlns:p14="http://schemas.microsoft.com/office/powerpoint/2010/main" val="2669545682"/>
                </p:ext>
              </p:extLst>
            </p:nvPr>
          </p:nvGraphicFramePr>
          <p:xfrm>
            <a:off x="6226014" y="4015449"/>
            <a:ext cx="2425330" cy="2216539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5"/>
            </a:graphicData>
          </a:graphic>
        </p:graphicFrame>
        <p:sp>
          <p:nvSpPr>
            <p:cNvPr id="60" name="TextBox 59">
              <a:extLst>
                <a:ext uri="{FF2B5EF4-FFF2-40B4-BE49-F238E27FC236}">
                  <a16:creationId xmlns:a16="http://schemas.microsoft.com/office/drawing/2014/main" id="{345AC67B-5B05-42BC-A8B2-6BAFEB804EB0}"/>
                </a:ext>
              </a:extLst>
            </p:cNvPr>
            <p:cNvSpPr txBox="1"/>
            <p:nvPr/>
          </p:nvSpPr>
          <p:spPr>
            <a:xfrm>
              <a:off x="6630021" y="4086647"/>
              <a:ext cx="419341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/>
                <a:t>(b)</a:t>
              </a:r>
            </a:p>
          </p:txBody>
        </p:sp>
      </p:grpSp>
      <p:sp>
        <p:nvSpPr>
          <p:cNvPr id="61" name="TextBox 60">
            <a:extLst>
              <a:ext uri="{FF2B5EF4-FFF2-40B4-BE49-F238E27FC236}">
                <a16:creationId xmlns:a16="http://schemas.microsoft.com/office/drawing/2014/main" id="{EBCC744B-6454-4754-AB1A-DDD1F3A0A203}"/>
              </a:ext>
            </a:extLst>
          </p:cNvPr>
          <p:cNvSpPr txBox="1"/>
          <p:nvPr/>
        </p:nvSpPr>
        <p:spPr>
          <a:xfrm>
            <a:off x="7461076" y="3552879"/>
            <a:ext cx="58369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solidFill>
                  <a:schemeClr val="bg1"/>
                </a:solidFill>
              </a:rPr>
              <a:t>Probe</a:t>
            </a:r>
          </a:p>
        </p:txBody>
      </p:sp>
      <p:grpSp>
        <p:nvGrpSpPr>
          <p:cNvPr id="62" name="Group 61"/>
          <p:cNvGrpSpPr/>
          <p:nvPr/>
        </p:nvGrpSpPr>
        <p:grpSpPr>
          <a:xfrm>
            <a:off x="5959314" y="1302514"/>
            <a:ext cx="2944679" cy="2554787"/>
            <a:chOff x="5058388" y="1302514"/>
            <a:chExt cx="2944679" cy="2554787"/>
          </a:xfrm>
        </p:grpSpPr>
        <p:graphicFrame>
          <p:nvGraphicFramePr>
            <p:cNvPr id="63" name="Chart 62">
              <a:extLst>
                <a:ext uri="{FF2B5EF4-FFF2-40B4-BE49-F238E27FC236}">
                  <a16:creationId xmlns:a16="http://schemas.microsoft.com/office/drawing/2014/main" id="{F043D28B-78C5-41C9-945D-BC932301BADB}"/>
                </a:ext>
              </a:extLst>
            </p:cNvPr>
            <p:cNvGraphicFramePr/>
            <p:nvPr>
              <p:extLst>
                <p:ext uri="{D42A27DB-BD31-4B8C-83A1-F6EECF244321}">
                  <p14:modId xmlns:p14="http://schemas.microsoft.com/office/powerpoint/2010/main" val="193882965"/>
                </p:ext>
              </p:extLst>
            </p:nvPr>
          </p:nvGraphicFramePr>
          <p:xfrm>
            <a:off x="5058388" y="1302514"/>
            <a:ext cx="2944679" cy="2554787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6"/>
            </a:graphicData>
          </a:graphic>
        </p:graphicFrame>
        <p:sp>
          <p:nvSpPr>
            <p:cNvPr id="64" name="TextBox 63">
              <a:extLst>
                <a:ext uri="{FF2B5EF4-FFF2-40B4-BE49-F238E27FC236}">
                  <a16:creationId xmlns:a16="http://schemas.microsoft.com/office/drawing/2014/main" id="{9F613D46-D149-47E0-A62F-C8259F893C8E}"/>
                </a:ext>
              </a:extLst>
            </p:cNvPr>
            <p:cNvSpPr txBox="1"/>
            <p:nvPr/>
          </p:nvSpPr>
          <p:spPr>
            <a:xfrm>
              <a:off x="5727729" y="1392177"/>
              <a:ext cx="419341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/>
                <a:t>(a)</a:t>
              </a:r>
            </a:p>
          </p:txBody>
        </p:sp>
        <p:sp>
          <p:nvSpPr>
            <p:cNvPr id="65" name="TextBox 64">
              <a:extLst>
                <a:ext uri="{FF2B5EF4-FFF2-40B4-BE49-F238E27FC236}">
                  <a16:creationId xmlns:a16="http://schemas.microsoft.com/office/drawing/2014/main" id="{A1EE935C-6BDD-48DA-B6E2-4076416E6E1B}"/>
                </a:ext>
              </a:extLst>
            </p:cNvPr>
            <p:cNvSpPr txBox="1"/>
            <p:nvPr/>
          </p:nvSpPr>
          <p:spPr>
            <a:xfrm>
              <a:off x="6113864" y="1411551"/>
              <a:ext cx="905094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T = 4.2 K</a:t>
              </a:r>
            </a:p>
          </p:txBody>
        </p:sp>
      </p:grpSp>
      <p:sp>
        <p:nvSpPr>
          <p:cNvPr id="66" name="TextBox 65">
            <a:extLst>
              <a:ext uri="{FF2B5EF4-FFF2-40B4-BE49-F238E27FC236}">
                <a16:creationId xmlns:a16="http://schemas.microsoft.com/office/drawing/2014/main" id="{BC9D1932-2C84-48B2-BB12-DACA75FD96B3}"/>
              </a:ext>
            </a:extLst>
          </p:cNvPr>
          <p:cNvSpPr txBox="1"/>
          <p:nvPr/>
        </p:nvSpPr>
        <p:spPr>
          <a:xfrm>
            <a:off x="5124351" y="6275497"/>
            <a:ext cx="395808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000" b="1" dirty="0"/>
              <a:t>Figure (a) </a:t>
            </a:r>
            <a:r>
              <a:rPr lang="en-US" sz="1000" i="1" dirty="0" smtClean="0"/>
              <a:t>E-I</a:t>
            </a:r>
            <a:r>
              <a:rPr lang="en-US" sz="1000" dirty="0" smtClean="0"/>
              <a:t> curves of the CORC cable at various magnetic fields.</a:t>
            </a:r>
            <a:endParaRPr lang="en-US" sz="1000" dirty="0"/>
          </a:p>
          <a:p>
            <a:pPr algn="just"/>
            <a:r>
              <a:rPr lang="en-US" sz="1000" b="1" dirty="0" smtClean="0"/>
              <a:t>(b) </a:t>
            </a:r>
            <a:r>
              <a:rPr lang="en-US" sz="1000" dirty="0" smtClean="0"/>
              <a:t>Critical current versus magnetic field</a:t>
            </a:r>
            <a:r>
              <a:rPr lang="en-US" sz="1000" dirty="0" smtClean="0"/>
              <a:t>. </a:t>
            </a:r>
            <a:r>
              <a:rPr lang="en-US" sz="1000" dirty="0"/>
              <a:t>The dash line is a </a:t>
            </a:r>
            <a:r>
              <a:rPr lang="en-US" sz="1000" dirty="0" smtClean="0"/>
              <a:t>fit to the critical current: </a:t>
            </a:r>
            <a:r>
              <a:rPr lang="en-US" sz="1000" i="1" dirty="0"/>
              <a:t>I</a:t>
            </a:r>
            <a:r>
              <a:rPr lang="en-US" sz="1000" i="1" baseline="-25000" dirty="0"/>
              <a:t>c</a:t>
            </a:r>
            <a:r>
              <a:rPr lang="en-US" sz="1000" dirty="0"/>
              <a:t>~</a:t>
            </a:r>
            <a:r>
              <a:rPr lang="en-US" sz="1000" i="1" dirty="0"/>
              <a:t>B</a:t>
            </a:r>
            <a:r>
              <a:rPr lang="en-US" sz="1000" i="1" baseline="30000" dirty="0"/>
              <a:t>-0.52</a:t>
            </a:r>
            <a:r>
              <a:rPr lang="en-US" sz="1000" dirty="0"/>
              <a:t>. </a:t>
            </a:r>
            <a:endParaRPr lang="en-US" sz="1000" dirty="0" smtClean="0"/>
          </a:p>
        </p:txBody>
      </p:sp>
      <p:sp>
        <p:nvSpPr>
          <p:cNvPr id="67" name="Text Box 28">
            <a:extLst>
              <a:ext uri="{FF2B5EF4-FFF2-40B4-BE49-F238E27FC236}">
                <a16:creationId xmlns:a16="http://schemas.microsoft.com/office/drawing/2014/main" id="{1B04F3CB-4950-4D97-B65C-67AF55A67F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602" y="5534561"/>
            <a:ext cx="4974786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US" sz="1000" b="1" dirty="0" smtClean="0">
                <a:solidFill>
                  <a:srgbClr val="333399"/>
                </a:solidFill>
                <a:latin typeface="+mn-lt"/>
              </a:rPr>
              <a:t>Facility used: Division </a:t>
            </a:r>
            <a:r>
              <a:rPr lang="en-US" sz="1000" b="1" dirty="0">
                <a:solidFill>
                  <a:srgbClr val="333399"/>
                </a:solidFill>
                <a:latin typeface="+mn-lt"/>
              </a:rPr>
              <a:t>of Magnet Science and Technology 	          </a:t>
            </a:r>
          </a:p>
          <a:p>
            <a:pPr>
              <a:spcAft>
                <a:spcPts val="0"/>
              </a:spcAft>
            </a:pPr>
            <a:r>
              <a:rPr lang="en-US" sz="1000" b="1" dirty="0" smtClean="0">
                <a:solidFill>
                  <a:srgbClr val="333399"/>
                </a:solidFill>
                <a:latin typeface="+mn-lt"/>
                <a:cs typeface="Times New Roman" panose="02020603050405020304" pitchFamily="18" charset="0"/>
              </a:rPr>
              <a:t>Citations: </a:t>
            </a:r>
            <a:endParaRPr lang="en-US" sz="1000" b="1" dirty="0">
              <a:solidFill>
                <a:srgbClr val="333399"/>
              </a:solidFill>
              <a:latin typeface="+mn-lt"/>
              <a:cs typeface="Times New Roman" panose="02020603050405020304" pitchFamily="18" charset="0"/>
            </a:endParaRPr>
          </a:p>
          <a:p>
            <a:pPr marL="174625" indent="-174625">
              <a:spcAft>
                <a:spcPts val="0"/>
              </a:spcAft>
            </a:pPr>
            <a:r>
              <a:rPr lang="en-US" sz="1000" b="1" dirty="0">
                <a:solidFill>
                  <a:srgbClr val="333399"/>
                </a:solidFill>
                <a:latin typeface="+mn-lt"/>
                <a:cs typeface="Times New Roman" panose="02020603050405020304" pitchFamily="18" charset="0"/>
              </a:rPr>
              <a:t>[1]</a:t>
            </a:r>
            <a:r>
              <a:rPr lang="en-US" sz="1000" b="1" baseline="30000" dirty="0">
                <a:solidFill>
                  <a:srgbClr val="333399"/>
                </a:solidFill>
                <a:latin typeface="+mn-lt"/>
                <a:cs typeface="Times New Roman" panose="02020603050405020304" pitchFamily="18" charset="0"/>
              </a:rPr>
              <a:t> </a:t>
            </a:r>
            <a:r>
              <a:rPr lang="en-US" sz="1000" dirty="0">
                <a:solidFill>
                  <a:srgbClr val="333399"/>
                </a:solidFill>
                <a:latin typeface="+mn-lt"/>
              </a:rPr>
              <a:t>Yu, H.; Lu, J., </a:t>
            </a:r>
            <a:r>
              <a:rPr lang="en-US" sz="1000" i="1" dirty="0">
                <a:solidFill>
                  <a:srgbClr val="333399"/>
                </a:solidFill>
                <a:latin typeface="+mn-lt"/>
              </a:rPr>
              <a:t>Superconducting Transformer for Superconducting Cable Testing up to 45 kA,</a:t>
            </a:r>
            <a:r>
              <a:rPr lang="en-US" sz="1000" dirty="0">
                <a:solidFill>
                  <a:srgbClr val="333399"/>
                </a:solidFill>
                <a:latin typeface="+mn-lt"/>
              </a:rPr>
              <a:t> </a:t>
            </a:r>
            <a:r>
              <a:rPr lang="en-US" sz="1000" b="1" dirty="0">
                <a:solidFill>
                  <a:srgbClr val="333399"/>
                </a:solidFill>
                <a:latin typeface="+mn-lt"/>
              </a:rPr>
              <a:t>IEEE Transactions on Applied Superconductivity</a:t>
            </a:r>
            <a:r>
              <a:rPr lang="en-US" sz="1000" dirty="0">
                <a:solidFill>
                  <a:srgbClr val="333399"/>
                </a:solidFill>
                <a:latin typeface="+mn-lt"/>
              </a:rPr>
              <a:t>, </a:t>
            </a:r>
            <a:r>
              <a:rPr lang="en-US" sz="1000" b="1" dirty="0">
                <a:solidFill>
                  <a:srgbClr val="333399"/>
                </a:solidFill>
                <a:latin typeface="+mn-lt"/>
              </a:rPr>
              <a:t>30</a:t>
            </a:r>
            <a:r>
              <a:rPr lang="en-US" sz="1000" dirty="0">
                <a:solidFill>
                  <a:srgbClr val="333399"/>
                </a:solidFill>
                <a:latin typeface="+mn-lt"/>
              </a:rPr>
              <a:t> (4), 5500204 (2020) </a:t>
            </a:r>
            <a:r>
              <a:rPr lang="en-US" sz="1000" dirty="0">
                <a:solidFill>
                  <a:srgbClr val="333399"/>
                </a:solidFill>
                <a:latin typeface="+mn-lt"/>
                <a:hlinkClick r:id="rId7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doi.org/10.1109/TASC.2020.2972502</a:t>
            </a:r>
            <a:endParaRPr lang="en-US" sz="1000" dirty="0">
              <a:solidFill>
                <a:srgbClr val="333399"/>
              </a:solidFill>
              <a:latin typeface="+mn-lt"/>
            </a:endParaRPr>
          </a:p>
          <a:p>
            <a:pPr marL="174625" indent="-174625">
              <a:spcAft>
                <a:spcPts val="0"/>
              </a:spcAft>
            </a:pPr>
            <a:r>
              <a:rPr lang="en-US" sz="1000" b="1" dirty="0">
                <a:solidFill>
                  <a:srgbClr val="333399"/>
                </a:solidFill>
                <a:latin typeface="+mn-lt"/>
                <a:cs typeface="Times New Roman" panose="02020603050405020304" pitchFamily="18" charset="0"/>
              </a:rPr>
              <a:t>[2] </a:t>
            </a:r>
            <a:r>
              <a:rPr lang="en-US" sz="1000" dirty="0">
                <a:solidFill>
                  <a:srgbClr val="333399"/>
                </a:solidFill>
              </a:rPr>
              <a:t>Yu, H.; Levitan, J.W.; Lu, J., </a:t>
            </a:r>
            <a:r>
              <a:rPr lang="en-US" sz="1000" i="1" dirty="0">
                <a:solidFill>
                  <a:srgbClr val="333399"/>
                </a:solidFill>
              </a:rPr>
              <a:t>Calibration of a superconducting transformer by measuring critical current of a </a:t>
            </a:r>
            <a:r>
              <a:rPr lang="en-US" sz="1000" i="1" dirty="0" err="1">
                <a:solidFill>
                  <a:srgbClr val="333399"/>
                </a:solidFill>
              </a:rPr>
              <a:t>NbTi</a:t>
            </a:r>
            <a:r>
              <a:rPr lang="en-US" sz="1000" i="1" dirty="0">
                <a:solidFill>
                  <a:srgbClr val="333399"/>
                </a:solidFill>
              </a:rPr>
              <a:t> Rutherford cable,</a:t>
            </a:r>
            <a:r>
              <a:rPr lang="en-US" sz="1000" dirty="0">
                <a:solidFill>
                  <a:srgbClr val="333399"/>
                </a:solidFill>
              </a:rPr>
              <a:t> </a:t>
            </a:r>
            <a:r>
              <a:rPr lang="en-US" sz="1000" b="1" dirty="0">
                <a:solidFill>
                  <a:srgbClr val="333399"/>
                </a:solidFill>
              </a:rPr>
              <a:t>Superconductor Science and Technology</a:t>
            </a:r>
            <a:r>
              <a:rPr lang="en-US" sz="1000" dirty="0">
                <a:solidFill>
                  <a:srgbClr val="333399"/>
                </a:solidFill>
              </a:rPr>
              <a:t>, </a:t>
            </a:r>
            <a:r>
              <a:rPr lang="en-US" sz="1000" b="1" dirty="0">
                <a:solidFill>
                  <a:srgbClr val="333399"/>
                </a:solidFill>
              </a:rPr>
              <a:t>34</a:t>
            </a:r>
            <a:r>
              <a:rPr lang="en-US" sz="1000" dirty="0">
                <a:solidFill>
                  <a:srgbClr val="333399"/>
                </a:solidFill>
              </a:rPr>
              <a:t> (8), 085019 (2021) </a:t>
            </a:r>
            <a:r>
              <a:rPr lang="en-US" sz="1000" dirty="0">
                <a:solidFill>
                  <a:srgbClr val="333399"/>
                </a:solidFill>
                <a:hlinkClick r:id="rId8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doi.org/10.1088/1361-6668/abf623</a:t>
            </a:r>
            <a:endParaRPr lang="fr-FR" sz="1000" dirty="0">
              <a:solidFill>
                <a:srgbClr val="333399"/>
              </a:solidFill>
              <a:latin typeface="+mn-lt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6343034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EE76CB6D853C64B89835FD2B25191F7" ma:contentTypeVersion="1" ma:contentTypeDescription="Create a new document." ma:contentTypeScope="" ma:versionID="c65b3aeb76beb82d9b928cfbb17b6307">
  <xsd:schema xmlns:xsd="http://www.w3.org/2001/XMLSchema" xmlns:xs="http://www.w3.org/2001/XMLSchema" xmlns:p="http://schemas.microsoft.com/office/2006/metadata/properties" xmlns:ns2="2ba5d019-e4dc-4c77-b441-444c3562fe17" targetNamespace="http://schemas.microsoft.com/office/2006/metadata/properties" ma:root="true" ma:fieldsID="400a779ef7cc78711cad3a81b79875b7" ns2:_="">
    <xsd:import namespace="2ba5d019-e4dc-4c77-b441-444c3562fe17"/>
    <xsd:element name="properties">
      <xsd:complexType>
        <xsd:sequence>
          <xsd:element name="documentManagement">
            <xsd:complexType>
              <xsd:all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ba5d019-e4dc-4c77-b441-444c3562fe17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BE087B18-E616-4512-B146-F10504616C72}"/>
</file>

<file path=customXml/itemProps2.xml><?xml version="1.0" encoding="utf-8"?>
<ds:datastoreItem xmlns:ds="http://schemas.openxmlformats.org/officeDocument/2006/customXml" ds:itemID="{06A0DE10-D248-4CCE-8ED0-CF4EAE61B448}"/>
</file>

<file path=customXml/itemProps3.xml><?xml version="1.0" encoding="utf-8"?>
<ds:datastoreItem xmlns:ds="http://schemas.openxmlformats.org/officeDocument/2006/customXml" ds:itemID="{A6269203-B8EB-42BF-817B-ED2177E3BBCA}"/>
</file>

<file path=docProps/app.xml><?xml version="1.0" encoding="utf-8"?>
<Properties xmlns="http://schemas.openxmlformats.org/officeDocument/2006/extended-properties" xmlns:vt="http://schemas.openxmlformats.org/officeDocument/2006/docPropsVTypes">
  <TotalTime>7364</TotalTime>
  <Words>1150</Words>
  <Application>Microsoft Office PowerPoint</Application>
  <PresentationFormat>On-screen Show (4:3)</PresentationFormat>
  <Paragraphs>83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Symbol</vt:lpstr>
      <vt:lpstr>Times New Roman</vt:lpstr>
      <vt:lpstr>Default Design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Chris Li</dc:creator>
  <cp:lastModifiedBy>Gregory Boebinger</cp:lastModifiedBy>
  <cp:revision>166</cp:revision>
  <cp:lastPrinted>2007-07-13T05:35:51Z</cp:lastPrinted>
  <dcterms:created xsi:type="dcterms:W3CDTF">2004-08-07T03:10:56Z</dcterms:created>
  <dcterms:modified xsi:type="dcterms:W3CDTF">2021-08-04T19:24:35Z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0x0101006EE76CB6D853C64B89835FD2B25191F7</vt:lpwstr>
  </property>
</Properties>
</file>