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262" r:id="rId5"/>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75" autoAdjust="0"/>
    <p:restoredTop sz="96265" autoAdjust="0"/>
  </p:normalViewPr>
  <p:slideViewPr>
    <p:cSldViewPr snapToGrid="0">
      <p:cViewPr varScale="1">
        <p:scale>
          <a:sx n="73" d="100"/>
          <a:sy n="73" d="100"/>
        </p:scale>
        <p:origin x="1162" y="5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so is to avoid losing much resolution.</a:t>
            </a:r>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3080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doi.org/10.3390/jcp3020011"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98058" y="1293513"/>
            <a:ext cx="6340842" cy="4893647"/>
          </a:xfrm>
          <a:prstGeom prst="rect">
            <a:avLst/>
          </a:prstGeom>
          <a:noFill/>
          <a:ln w="9525">
            <a:noFill/>
            <a:miter lim="800000"/>
            <a:headEnd/>
            <a:tailEnd/>
          </a:ln>
        </p:spPr>
        <p:txBody>
          <a:bodyPr wrap="square" lIns="91440" tIns="45720" rIns="91440" bIns="45720" anchor="t">
            <a:spAutoFit/>
          </a:bodyPr>
          <a:lstStyle/>
          <a:p>
            <a:pPr algn="just"/>
            <a:r>
              <a:rPr lang="en-US" sz="1200" b="1" dirty="0">
                <a:solidFill>
                  <a:srgbClr val="000000"/>
                </a:solidFill>
                <a:latin typeface="+mn-lt"/>
                <a:cs typeface="Arial"/>
              </a:rPr>
              <a:t>What is the finding? </a:t>
            </a:r>
            <a:r>
              <a:rPr lang="en-US" sz="1200" dirty="0">
                <a:latin typeface="+mn-lt"/>
              </a:rPr>
              <a:t>The National High Magnetic Field Laboratory (MagLab) and Florida State University (FSU) have developed a cybersecurity approach that </a:t>
            </a:r>
            <a:r>
              <a:rPr lang="en-US" sz="1200" i="1" u="sng" dirty="0">
                <a:latin typeface="+mn-lt"/>
              </a:rPr>
              <a:t>addresses </a:t>
            </a:r>
            <a:r>
              <a:rPr lang="en-US" sz="1200" i="1" u="sng" dirty="0">
                <a:solidFill>
                  <a:srgbClr val="000000"/>
                </a:solidFill>
                <a:effectLst/>
                <a:latin typeface="+mn-lt"/>
                <a:ea typeface="SimSun" panose="02010600030101010101" pitchFamily="2" charset="-122"/>
                <a:cs typeface="Times New Roman" panose="02020603050405020304" pitchFamily="18" charset="0"/>
              </a:rPr>
              <a:t>the </a:t>
            </a:r>
            <a:r>
              <a:rPr lang="en-US" sz="1200" i="1" u="sng" dirty="0">
                <a:effectLst/>
                <a:latin typeface="+mn-lt"/>
                <a:ea typeface="SimSun" panose="02010600030101010101" pitchFamily="2" charset="-122"/>
                <a:cs typeface="Times New Roman" panose="02020603050405020304" pitchFamily="18" charset="0"/>
              </a:rPr>
              <a:t>researcher’s need for </a:t>
            </a:r>
            <a:r>
              <a:rPr lang="en-US" sz="1200" i="1" u="sng" dirty="0">
                <a:latin typeface="+mn-lt"/>
                <a:ea typeface="SimSun" panose="02010600030101010101" pitchFamily="2" charset="-122"/>
                <a:cs typeface="Times New Roman" panose="02020603050405020304" pitchFamily="18" charset="0"/>
              </a:rPr>
              <a:t>open network access, </a:t>
            </a:r>
            <a:r>
              <a:rPr lang="en-US" sz="1200" i="1" u="sng" dirty="0">
                <a:latin typeface="+mn-lt"/>
              </a:rPr>
              <a:t>supports the conduct of research, and promotes maximum research impact by enabling open data and FAIR (Findable, Accessible, Interoperable, and Reusable) data management principles. Simultaneously, this approach </a:t>
            </a:r>
            <a:r>
              <a:rPr lang="en-US" sz="1200" i="1" u="sng" dirty="0">
                <a:latin typeface="+mn-lt"/>
                <a:ea typeface="SimSun" panose="02010600030101010101" pitchFamily="2" charset="-122"/>
                <a:cs typeface="Times New Roman" panose="02020603050405020304" pitchFamily="18" charset="0"/>
              </a:rPr>
              <a:t>protects critical equipment and information from unauthorized or malicious access and exploitation</a:t>
            </a:r>
            <a:r>
              <a:rPr lang="en-US" sz="1200" i="1" u="sng" dirty="0">
                <a:solidFill>
                  <a:srgbClr val="7030A0"/>
                </a:solidFill>
                <a:latin typeface="+mn-lt"/>
                <a:ea typeface="SimSun" panose="02010600030101010101" pitchFamily="2" charset="-122"/>
                <a:cs typeface="Times New Roman" panose="02020603050405020304" pitchFamily="18" charset="0"/>
              </a:rPr>
              <a:t>. </a:t>
            </a:r>
            <a:endParaRPr lang="en-US" sz="1200" i="1" u="sng" dirty="0">
              <a:latin typeface="+mn-lt"/>
            </a:endParaRPr>
          </a:p>
          <a:p>
            <a:pPr algn="just"/>
            <a:endParaRPr lang="en-US" sz="1200" b="1" dirty="0">
              <a:solidFill>
                <a:srgbClr val="000000"/>
              </a:solidFill>
              <a:latin typeface="+mn-lt"/>
            </a:endParaRPr>
          </a:p>
          <a:p>
            <a:pPr algn="just"/>
            <a:r>
              <a:rPr lang="en-US" sz="1200" b="1" dirty="0">
                <a:solidFill>
                  <a:srgbClr val="000000"/>
                </a:solidFill>
                <a:latin typeface="+mn-lt"/>
                <a:cs typeface="Arial"/>
              </a:rPr>
              <a:t>Why is this important? </a:t>
            </a:r>
            <a:r>
              <a:rPr lang="en-US" sz="1200" dirty="0">
                <a:latin typeface="+mn-lt"/>
              </a:rPr>
              <a:t>The MagLab provides access to the highest magnetic fields for scientific research teams from a range of disciplines. </a:t>
            </a:r>
            <a:r>
              <a:rPr lang="en-US" sz="1200" i="1" u="sng" dirty="0">
                <a:latin typeface="+mn-lt"/>
              </a:rPr>
              <a:t>Cybersecurity for such a large-scale user facility presents unique challenges due to the requirement to address both protection needs of a facility featuring industrial scale equipment that has associated hazards and, on the other hand, the network and connectivity needs of thousands of external users, an international community that evolves from year to year</a:t>
            </a:r>
            <a:r>
              <a:rPr lang="en-US" sz="1200" i="1" dirty="0">
                <a:latin typeface="+mn-lt"/>
              </a:rPr>
              <a:t>. </a:t>
            </a:r>
          </a:p>
          <a:p>
            <a:pPr algn="just"/>
            <a:endParaRPr lang="en-US" sz="1200" dirty="0">
              <a:latin typeface="+mn-lt"/>
            </a:endParaRPr>
          </a:p>
          <a:p>
            <a:pPr algn="just"/>
            <a:r>
              <a:rPr lang="en-US" sz="1200" dirty="0">
                <a:latin typeface="+mn-lt"/>
              </a:rPr>
              <a:t>Cybersecurity protocols and standards for conventional corporate applications typically fall short of addressing the range of needs that modern research facilities face. Pragmatic solutions for cybersecurity protection are needed that also protect external user access that is necessary to advance scientific research. As such, </a:t>
            </a:r>
            <a:r>
              <a:rPr lang="en-US" sz="1200" i="1" u="sng" dirty="0">
                <a:latin typeface="+mn-lt"/>
              </a:rPr>
              <a:t>the MagLab and FSU have developed a bespoke cybersecurity approach tailored for the MagLab’s user facilities.</a:t>
            </a:r>
            <a:r>
              <a:rPr lang="en-US" sz="1200" i="1" dirty="0">
                <a:latin typeface="+mn-lt"/>
              </a:rPr>
              <a:t> </a:t>
            </a:r>
          </a:p>
          <a:p>
            <a:pPr algn="just"/>
            <a:endParaRPr lang="en-US" sz="1200" b="1" dirty="0">
              <a:solidFill>
                <a:srgbClr val="000000"/>
              </a:solidFill>
              <a:latin typeface="+mn-lt"/>
            </a:endParaRPr>
          </a:p>
          <a:p>
            <a:pPr algn="just"/>
            <a:r>
              <a:rPr lang="en-US" sz="1200" b="1" dirty="0">
                <a:solidFill>
                  <a:srgbClr val="000000"/>
                </a:solidFill>
                <a:latin typeface="+mn-lt"/>
                <a:cs typeface="Arial"/>
              </a:rPr>
              <a:t>Why did this research need the MagLab?</a:t>
            </a:r>
            <a:r>
              <a:rPr lang="en-US" sz="1200" b="1" dirty="0">
                <a:latin typeface="+mn-lt"/>
                <a:cs typeface="Arial"/>
              </a:rPr>
              <a:t> </a:t>
            </a:r>
            <a:r>
              <a:rPr lang="en-US" sz="1200" dirty="0">
                <a:latin typeface="+mn-lt"/>
                <a:cs typeface="Arial"/>
              </a:rPr>
              <a:t>As a large-scale user facility that hosts about 2,000 researchers in its facilities annually, the MagLab and its user facility staff have unique perspectives and are strongly motivated to develop suitable pragmatic cybersecurity protocols due to the access and protection needs of its people, programs, and assets. </a:t>
            </a:r>
            <a:endParaRPr lang="en-US" sz="1200" dirty="0">
              <a:latin typeface="+mn-lt"/>
            </a:endParaRPr>
          </a:p>
        </p:txBody>
      </p:sp>
      <p:pic>
        <p:nvPicPr>
          <p:cNvPr id="12" name="Picture 11" descr="NSF logo.jpg"/>
          <p:cNvPicPr>
            <a:picLocks noChangeAspect="1"/>
          </p:cNvPicPr>
          <p:nvPr/>
        </p:nvPicPr>
        <p:blipFill>
          <a:blip r:embed="rId3" cstate="print"/>
          <a:stretch>
            <a:fillRect/>
          </a:stretch>
        </p:blipFill>
        <p:spPr>
          <a:xfrm>
            <a:off x="10938234" y="65071"/>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Line 42">
            <a:extLst>
              <a:ext uri="{FF2B5EF4-FFF2-40B4-BE49-F238E27FC236}">
                <a16:creationId xmlns:a16="http://schemas.microsoft.com/office/drawing/2014/main" id="{13CB1E9A-DD86-8F5F-233F-FFA6E1D91077}"/>
              </a:ext>
            </a:extLst>
          </p:cNvPr>
          <p:cNvSpPr>
            <a:spLocks noChangeShapeType="1"/>
          </p:cNvSpPr>
          <p:nvPr/>
        </p:nvSpPr>
        <p:spPr bwMode="auto">
          <a:xfrm>
            <a:off x="0" y="1144865"/>
            <a:ext cx="12192000" cy="28082"/>
          </a:xfrm>
          <a:prstGeom prst="line">
            <a:avLst/>
          </a:prstGeom>
          <a:noFill/>
          <a:ln w="82550" cmpd="thickThin">
            <a:solidFill>
              <a:schemeClr val="tx1"/>
            </a:solidFill>
            <a:round/>
            <a:headEnd/>
            <a:tailEnd/>
          </a:ln>
        </p:spPr>
        <p:txBody>
          <a:bodyPr/>
          <a:lstStyle/>
          <a:p>
            <a:endParaRPr lang="en-US"/>
          </a:p>
        </p:txBody>
      </p:sp>
      <p:sp>
        <p:nvSpPr>
          <p:cNvPr id="5" name="Text Box 62">
            <a:extLst>
              <a:ext uri="{FF2B5EF4-FFF2-40B4-BE49-F238E27FC236}">
                <a16:creationId xmlns:a16="http://schemas.microsoft.com/office/drawing/2014/main" id="{7B133B84-8B22-0EDA-5724-4B771D525054}"/>
              </a:ext>
            </a:extLst>
          </p:cNvPr>
          <p:cNvSpPr txBox="1">
            <a:spLocks noChangeArrowheads="1"/>
          </p:cNvSpPr>
          <p:nvPr/>
        </p:nvSpPr>
        <p:spPr bwMode="auto">
          <a:xfrm>
            <a:off x="1265185" y="3474"/>
            <a:ext cx="9521072" cy="1084912"/>
          </a:xfrm>
          <a:prstGeom prst="rect">
            <a:avLst/>
          </a:prstGeom>
          <a:noFill/>
          <a:ln w="9525">
            <a:noFill/>
            <a:miter lim="800000"/>
            <a:headEnd/>
            <a:tailEnd/>
          </a:ln>
        </p:spPr>
        <p:txBody>
          <a:bodyPr wrap="square" lIns="91440" tIns="45720" rIns="91440" bIns="45720" anchor="t">
            <a:spAutoFit/>
          </a:bodyPr>
          <a:lstStyle/>
          <a:p>
            <a:pPr algn="ctr">
              <a:spcBef>
                <a:spcPts val="0"/>
              </a:spcBef>
            </a:pPr>
            <a:r>
              <a:rPr lang="en-US" sz="1600" b="1" dirty="0"/>
              <a:t>Cybersecurity in a Large-Scale Research Facility – The MagLab’s Approach</a:t>
            </a:r>
          </a:p>
          <a:p>
            <a:pPr algn="ctr">
              <a:spcBef>
                <a:spcPts val="0"/>
              </a:spcBef>
            </a:pPr>
            <a:endParaRPr lang="en-US" sz="600" dirty="0"/>
          </a:p>
          <a:p>
            <a:pPr algn="ctr">
              <a:spcBef>
                <a:spcPts val="0"/>
              </a:spcBef>
            </a:pPr>
            <a:r>
              <a:rPr lang="en-US" sz="1100" dirty="0">
                <a:latin typeface="Arial"/>
                <a:cs typeface="Arial"/>
              </a:rPr>
              <a:t>D. S. Butcher</a:t>
            </a:r>
            <a:r>
              <a:rPr lang="en-US" sz="1100" baseline="30000" dirty="0">
                <a:latin typeface="Arial"/>
                <a:cs typeface="Arial"/>
              </a:rPr>
              <a:t>1</a:t>
            </a:r>
            <a:r>
              <a:rPr lang="en-US" sz="1100" dirty="0">
                <a:latin typeface="Arial"/>
                <a:cs typeface="Arial"/>
              </a:rPr>
              <a:t>, C. J. Brigham</a:t>
            </a:r>
            <a:r>
              <a:rPr lang="en-US" sz="1100" baseline="30000" dirty="0">
                <a:latin typeface="Arial"/>
                <a:cs typeface="Arial"/>
              </a:rPr>
              <a:t>2</a:t>
            </a:r>
            <a:r>
              <a:rPr lang="en-US" sz="1100" dirty="0">
                <a:latin typeface="Arial"/>
                <a:cs typeface="Arial"/>
              </a:rPr>
              <a:t>, J. Berhalter</a:t>
            </a:r>
            <a:r>
              <a:rPr lang="en-US" sz="1100" baseline="30000" dirty="0">
                <a:latin typeface="Arial"/>
                <a:cs typeface="Arial"/>
              </a:rPr>
              <a:t>1</a:t>
            </a:r>
            <a:r>
              <a:rPr lang="en-US" sz="1100" dirty="0">
                <a:latin typeface="Arial"/>
                <a:cs typeface="Arial"/>
              </a:rPr>
              <a:t>, A. L. Centers</a:t>
            </a:r>
            <a:r>
              <a:rPr lang="en-US" sz="1100" baseline="30000" dirty="0">
                <a:latin typeface="Arial"/>
                <a:cs typeface="Arial"/>
              </a:rPr>
              <a:t>1</a:t>
            </a:r>
            <a:r>
              <a:rPr lang="en-US" sz="1100" dirty="0">
                <a:latin typeface="Arial"/>
                <a:cs typeface="Arial"/>
              </a:rPr>
              <a:t>, W. M. Hunkapiller</a:t>
            </a:r>
            <a:r>
              <a:rPr lang="en-US" sz="1100" baseline="30000" dirty="0">
                <a:latin typeface="Arial"/>
                <a:cs typeface="Arial"/>
              </a:rPr>
              <a:t>2</a:t>
            </a:r>
            <a:r>
              <a:rPr lang="en-US" sz="1100" dirty="0">
                <a:latin typeface="Arial"/>
                <a:cs typeface="Arial"/>
              </a:rPr>
              <a:t>, T. P. Murphy</a:t>
            </a:r>
            <a:r>
              <a:rPr lang="en-US" sz="1100" baseline="30000" dirty="0">
                <a:latin typeface="Arial"/>
                <a:cs typeface="Arial"/>
              </a:rPr>
              <a:t>1</a:t>
            </a:r>
            <a:r>
              <a:rPr lang="en-US" sz="1100" dirty="0">
                <a:latin typeface="Arial"/>
                <a:cs typeface="Arial"/>
              </a:rPr>
              <a:t>, E. C. Palm</a:t>
            </a:r>
            <a:r>
              <a:rPr lang="en-US" sz="1100" baseline="30000" dirty="0">
                <a:latin typeface="Arial"/>
                <a:cs typeface="Arial"/>
              </a:rPr>
              <a:t>1</a:t>
            </a:r>
            <a:r>
              <a:rPr lang="en-US" sz="1100" dirty="0">
                <a:latin typeface="Arial"/>
                <a:cs typeface="Arial"/>
              </a:rPr>
              <a:t>, J. H. Smith</a:t>
            </a:r>
            <a:r>
              <a:rPr lang="en-US" sz="1100" baseline="30000" dirty="0">
                <a:latin typeface="Arial"/>
                <a:cs typeface="Arial"/>
              </a:rPr>
              <a:t>1</a:t>
            </a:r>
            <a:r>
              <a:rPr lang="en-US" sz="1100" dirty="0">
                <a:latin typeface="Arial"/>
                <a:cs typeface="Arial"/>
              </a:rPr>
              <a:t>,</a:t>
            </a:r>
          </a:p>
          <a:p>
            <a:pPr algn="ctr">
              <a:spcBef>
                <a:spcPts val="0"/>
              </a:spcBef>
            </a:pPr>
            <a:r>
              <a:rPr lang="en-US" sz="1050" b="1" dirty="0">
                <a:solidFill>
                  <a:srgbClr val="0033CC"/>
                </a:solidFill>
              </a:rPr>
              <a:t>1.National High Magnetic Field Laboratory, 2. Florida State University, Information Security and Privacy Office</a:t>
            </a:r>
          </a:p>
          <a:p>
            <a:pPr algn="ctr">
              <a:spcBef>
                <a:spcPts val="0"/>
              </a:spcBef>
            </a:pPr>
            <a:endParaRPr lang="en-US" sz="1050" b="1" dirty="0">
              <a:solidFill>
                <a:srgbClr val="0033CC"/>
              </a:solidFill>
            </a:endParaRPr>
          </a:p>
          <a:p>
            <a:pPr algn="ctr">
              <a:spcBef>
                <a:spcPts val="0"/>
              </a:spcBef>
            </a:pPr>
            <a:r>
              <a:rPr lang="en-US" sz="1050" b="1" dirty="0"/>
              <a:t>Funding Grants:</a:t>
            </a:r>
            <a:r>
              <a:rPr lang="en-US" sz="1050" dirty="0"/>
              <a:t> </a:t>
            </a:r>
            <a:r>
              <a:rPr lang="en-US" sz="1050" dirty="0">
                <a:latin typeface="+mn-lt"/>
              </a:rPr>
              <a:t>G.S. Boebinger (NSF DMR-2128556 and </a:t>
            </a:r>
            <a:r>
              <a:rPr lang="en-US" sz="1050" dirty="0"/>
              <a:t>NSF/DMR-1644779) and the State of Florida</a:t>
            </a:r>
            <a:endParaRPr lang="en-US" sz="1050" b="1" dirty="0">
              <a:solidFill>
                <a:srgbClr val="0033CC"/>
              </a:solidFill>
            </a:endParaRPr>
          </a:p>
        </p:txBody>
      </p:sp>
      <p:sp>
        <p:nvSpPr>
          <p:cNvPr id="6" name="TextBox 5">
            <a:extLst>
              <a:ext uri="{FF2B5EF4-FFF2-40B4-BE49-F238E27FC236}">
                <a16:creationId xmlns:a16="http://schemas.microsoft.com/office/drawing/2014/main" id="{592CF92D-4DB7-058D-C40E-7EEE0A2B558D}"/>
              </a:ext>
            </a:extLst>
          </p:cNvPr>
          <p:cNvSpPr txBox="1"/>
          <p:nvPr/>
        </p:nvSpPr>
        <p:spPr>
          <a:xfrm>
            <a:off x="6493790" y="6378930"/>
            <a:ext cx="5643964" cy="461665"/>
          </a:xfrm>
          <a:prstGeom prst="rect">
            <a:avLst/>
          </a:prstGeom>
          <a:noFill/>
        </p:spPr>
        <p:txBody>
          <a:bodyPr wrap="square" rtlCol="0">
            <a:spAutoFit/>
          </a:bodyPr>
          <a:lstStyle/>
          <a:p>
            <a:r>
              <a:rPr lang="en-US" sz="1200" i="1" dirty="0"/>
              <a:t>Overview of the accessibility needs for scientific research in a large-scale user facility like the MagLab. [1]</a:t>
            </a:r>
          </a:p>
        </p:txBody>
      </p:sp>
      <p:sp>
        <p:nvSpPr>
          <p:cNvPr id="7" name="Text Box 28">
            <a:extLst>
              <a:ext uri="{FF2B5EF4-FFF2-40B4-BE49-F238E27FC236}">
                <a16:creationId xmlns:a16="http://schemas.microsoft.com/office/drawing/2014/main" id="{FA82CB1A-4E4F-7F91-F512-5E97BD926634}"/>
              </a:ext>
            </a:extLst>
          </p:cNvPr>
          <p:cNvSpPr txBox="1">
            <a:spLocks noChangeArrowheads="1"/>
          </p:cNvSpPr>
          <p:nvPr/>
        </p:nvSpPr>
        <p:spPr bwMode="auto">
          <a:xfrm>
            <a:off x="92991" y="6010772"/>
            <a:ext cx="6362053" cy="769441"/>
          </a:xfrm>
          <a:prstGeom prst="rect">
            <a:avLst/>
          </a:prstGeom>
          <a:noFill/>
          <a:ln w="9525">
            <a:noFill/>
            <a:miter lim="800000"/>
            <a:headEnd/>
            <a:tailEnd/>
          </a:ln>
        </p:spPr>
        <p:txBody>
          <a:bodyPr wrap="square" lIns="91440" tIns="45720" rIns="91440" bIns="45720" anchor="t">
            <a:spAutoFit/>
          </a:bodyPr>
          <a:lstStyle/>
          <a:p>
            <a:pPr algn="just"/>
            <a:r>
              <a:rPr lang="en-US" sz="1100" b="1" dirty="0">
                <a:solidFill>
                  <a:srgbClr val="333399"/>
                </a:solidFill>
                <a:latin typeface="+mn-lt"/>
              </a:rPr>
              <a:t>Facilities used: </a:t>
            </a:r>
            <a:r>
              <a:rPr lang="en-US" sz="1100" dirty="0">
                <a:solidFill>
                  <a:srgbClr val="333399"/>
                </a:solidFill>
                <a:latin typeface="+mn-lt"/>
              </a:rPr>
              <a:t>DC Field Facility, Ion Cyclotron Resonance Facility</a:t>
            </a:r>
          </a:p>
          <a:p>
            <a:pPr algn="just"/>
            <a:r>
              <a:rPr lang="en-US" sz="1100" b="1" dirty="0">
                <a:solidFill>
                  <a:srgbClr val="333399"/>
                </a:solidFill>
                <a:latin typeface="+mn-lt"/>
                <a:cs typeface="Arial"/>
              </a:rPr>
              <a:t>Citation: [1] </a:t>
            </a:r>
            <a:r>
              <a:rPr lang="en-US" sz="1100" b="0" i="0" dirty="0">
                <a:solidFill>
                  <a:srgbClr val="333399"/>
                </a:solidFill>
                <a:effectLst/>
                <a:latin typeface="+mn-lt"/>
              </a:rPr>
              <a:t>Butcher, D.S.; Brigham, C.J.; Berhalter, J.B.; Centers, A.L.; Hunkapiller, W.M.; Murphy, T.P.; Palm, E.C.; Smith, J.H., </a:t>
            </a:r>
            <a:r>
              <a:rPr lang="en-US" sz="1100" b="0" i="1" dirty="0">
                <a:solidFill>
                  <a:srgbClr val="333399"/>
                </a:solidFill>
                <a:effectLst/>
                <a:latin typeface="+mn-lt"/>
              </a:rPr>
              <a:t>Cybersecurity in a Large-Scale Research Facility—One Institution's Approach,</a:t>
            </a:r>
            <a:r>
              <a:rPr lang="en-US" sz="1100" b="0" i="0" dirty="0">
                <a:solidFill>
                  <a:srgbClr val="333399"/>
                </a:solidFill>
                <a:effectLst/>
                <a:latin typeface="+mn-lt"/>
              </a:rPr>
              <a:t> </a:t>
            </a:r>
            <a:r>
              <a:rPr lang="en-US" sz="1100" b="1" i="0" dirty="0">
                <a:solidFill>
                  <a:srgbClr val="333399"/>
                </a:solidFill>
                <a:effectLst/>
                <a:latin typeface="+mn-lt"/>
              </a:rPr>
              <a:t>Journal of Cybersecurity and Privacy, 3, </a:t>
            </a:r>
            <a:r>
              <a:rPr lang="en-US" sz="1100" b="0" i="0" dirty="0">
                <a:solidFill>
                  <a:srgbClr val="333399"/>
                </a:solidFill>
                <a:effectLst/>
                <a:latin typeface="+mn-lt"/>
              </a:rPr>
              <a:t>191-208 (2023) </a:t>
            </a:r>
            <a:r>
              <a:rPr lang="en-US" sz="1100" b="1" i="0" dirty="0">
                <a:solidFill>
                  <a:srgbClr val="333399"/>
                </a:solidFill>
                <a:effectLst/>
                <a:latin typeface="+mn-lt"/>
                <a:hlinkClick r:id="rId5">
                  <a:extLst>
                    <a:ext uri="{A12FA001-AC4F-418D-AE19-62706E023703}">
                      <ahyp:hlinkClr xmlns:ahyp="http://schemas.microsoft.com/office/drawing/2018/hyperlinkcolor" val="tx"/>
                    </a:ext>
                  </a:extLst>
                </a:hlinkClick>
              </a:rPr>
              <a:t>doi.org/10.3390/jcp3020011</a:t>
            </a:r>
            <a:endParaRPr lang="en-US" sz="1100" dirty="0">
              <a:solidFill>
                <a:srgbClr val="333399"/>
              </a:solidFill>
              <a:latin typeface="+mn-lt"/>
              <a:cs typeface="Arial"/>
            </a:endParaRPr>
          </a:p>
        </p:txBody>
      </p:sp>
      <p:grpSp>
        <p:nvGrpSpPr>
          <p:cNvPr id="8" name="Group 7">
            <a:extLst>
              <a:ext uri="{FF2B5EF4-FFF2-40B4-BE49-F238E27FC236}">
                <a16:creationId xmlns:a16="http://schemas.microsoft.com/office/drawing/2014/main" id="{BC62BF61-2A42-8A65-01F8-067B6BDD25B0}"/>
              </a:ext>
            </a:extLst>
          </p:cNvPr>
          <p:cNvGrpSpPr/>
          <p:nvPr/>
        </p:nvGrpSpPr>
        <p:grpSpPr>
          <a:xfrm>
            <a:off x="6416675" y="1214438"/>
            <a:ext cx="5829300" cy="5260975"/>
            <a:chOff x="6416675" y="1214438"/>
            <a:chExt cx="5829300" cy="5260975"/>
          </a:xfrm>
        </p:grpSpPr>
        <p:sp>
          <p:nvSpPr>
            <p:cNvPr id="10" name="AutoShape 3">
              <a:extLst>
                <a:ext uri="{FF2B5EF4-FFF2-40B4-BE49-F238E27FC236}">
                  <a16:creationId xmlns:a16="http://schemas.microsoft.com/office/drawing/2014/main" id="{8DC5BE8C-C08C-2363-8A72-A391EB1C1089}"/>
                </a:ext>
              </a:extLst>
            </p:cNvPr>
            <p:cNvSpPr>
              <a:spLocks noChangeAspect="1" noChangeArrowheads="1" noTextEdit="1"/>
            </p:cNvSpPr>
            <p:nvPr/>
          </p:nvSpPr>
          <p:spPr bwMode="auto">
            <a:xfrm>
              <a:off x="6416675" y="1214438"/>
              <a:ext cx="5829300" cy="526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15" name="Group 205">
              <a:extLst>
                <a:ext uri="{FF2B5EF4-FFF2-40B4-BE49-F238E27FC236}">
                  <a16:creationId xmlns:a16="http://schemas.microsoft.com/office/drawing/2014/main" id="{441E6F6E-AF71-AF87-8D00-D48C6EB3E745}"/>
                </a:ext>
              </a:extLst>
            </p:cNvPr>
            <p:cNvGrpSpPr>
              <a:grpSpLocks/>
            </p:cNvGrpSpPr>
            <p:nvPr/>
          </p:nvGrpSpPr>
          <p:grpSpPr bwMode="auto">
            <a:xfrm>
              <a:off x="6499225" y="1262063"/>
              <a:ext cx="5588000" cy="5116513"/>
              <a:chOff x="4094" y="795"/>
              <a:chExt cx="3520" cy="3223"/>
            </a:xfrm>
          </p:grpSpPr>
          <p:sp>
            <p:nvSpPr>
              <p:cNvPr id="1175" name="Freeform 5">
                <a:extLst>
                  <a:ext uri="{FF2B5EF4-FFF2-40B4-BE49-F238E27FC236}">
                    <a16:creationId xmlns:a16="http://schemas.microsoft.com/office/drawing/2014/main" id="{697C04A4-B44F-218D-3FA5-217863C0DCFD}"/>
                  </a:ext>
                </a:extLst>
              </p:cNvPr>
              <p:cNvSpPr>
                <a:spLocks/>
              </p:cNvSpPr>
              <p:nvPr/>
            </p:nvSpPr>
            <p:spPr bwMode="auto">
              <a:xfrm>
                <a:off x="4094" y="3007"/>
                <a:ext cx="3519" cy="1011"/>
              </a:xfrm>
              <a:custGeom>
                <a:avLst/>
                <a:gdLst>
                  <a:gd name="T0" fmla="*/ 0 w 4433"/>
                  <a:gd name="T1" fmla="*/ 0 h 1273"/>
                  <a:gd name="T2" fmla="*/ 0 w 4433"/>
                  <a:gd name="T3" fmla="*/ 0 h 1273"/>
                  <a:gd name="T4" fmla="*/ 4433 w 4433"/>
                  <a:gd name="T5" fmla="*/ 0 h 1273"/>
                  <a:gd name="T6" fmla="*/ 4433 w 4433"/>
                  <a:gd name="T7" fmla="*/ 1273 h 1273"/>
                  <a:gd name="T8" fmla="*/ 0 w 4433"/>
                  <a:gd name="T9" fmla="*/ 1273 h 1273"/>
                  <a:gd name="T10" fmla="*/ 0 w 4433"/>
                  <a:gd name="T11" fmla="*/ 0 h 1273"/>
                </a:gdLst>
                <a:ahLst/>
                <a:cxnLst>
                  <a:cxn ang="0">
                    <a:pos x="T0" y="T1"/>
                  </a:cxn>
                  <a:cxn ang="0">
                    <a:pos x="T2" y="T3"/>
                  </a:cxn>
                  <a:cxn ang="0">
                    <a:pos x="T4" y="T5"/>
                  </a:cxn>
                  <a:cxn ang="0">
                    <a:pos x="T6" y="T7"/>
                  </a:cxn>
                  <a:cxn ang="0">
                    <a:pos x="T8" y="T9"/>
                  </a:cxn>
                  <a:cxn ang="0">
                    <a:pos x="T10" y="T11"/>
                  </a:cxn>
                </a:cxnLst>
                <a:rect l="0" t="0" r="r" b="b"/>
                <a:pathLst>
                  <a:path w="4433" h="1273">
                    <a:moveTo>
                      <a:pt x="0" y="0"/>
                    </a:moveTo>
                    <a:lnTo>
                      <a:pt x="0" y="0"/>
                    </a:lnTo>
                    <a:lnTo>
                      <a:pt x="4433" y="0"/>
                    </a:lnTo>
                    <a:lnTo>
                      <a:pt x="4433" y="1273"/>
                    </a:lnTo>
                    <a:lnTo>
                      <a:pt x="0" y="1273"/>
                    </a:lnTo>
                    <a:lnTo>
                      <a:pt x="0" y="0"/>
                    </a:lnTo>
                    <a:close/>
                  </a:path>
                </a:pathLst>
              </a:custGeom>
              <a:solidFill>
                <a:srgbClr val="8C8686"/>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6" name="Freeform 6">
                <a:extLst>
                  <a:ext uri="{FF2B5EF4-FFF2-40B4-BE49-F238E27FC236}">
                    <a16:creationId xmlns:a16="http://schemas.microsoft.com/office/drawing/2014/main" id="{B461BB7F-2DBD-D14D-21F8-0F7B9BE3FE79}"/>
                  </a:ext>
                </a:extLst>
              </p:cNvPr>
              <p:cNvSpPr>
                <a:spLocks/>
              </p:cNvSpPr>
              <p:nvPr/>
            </p:nvSpPr>
            <p:spPr bwMode="auto">
              <a:xfrm>
                <a:off x="4094" y="3007"/>
                <a:ext cx="3520" cy="1011"/>
              </a:xfrm>
              <a:custGeom>
                <a:avLst/>
                <a:gdLst>
                  <a:gd name="T0" fmla="*/ 0 w 4434"/>
                  <a:gd name="T1" fmla="*/ 0 h 1273"/>
                  <a:gd name="T2" fmla="*/ 0 w 4434"/>
                  <a:gd name="T3" fmla="*/ 0 h 1273"/>
                  <a:gd name="T4" fmla="*/ 4434 w 4434"/>
                  <a:gd name="T5" fmla="*/ 0 h 1273"/>
                  <a:gd name="T6" fmla="*/ 4434 w 4434"/>
                  <a:gd name="T7" fmla="*/ 1273 h 1273"/>
                  <a:gd name="T8" fmla="*/ 0 w 4434"/>
                  <a:gd name="T9" fmla="*/ 1273 h 1273"/>
                  <a:gd name="T10" fmla="*/ 0 w 4434"/>
                  <a:gd name="T11" fmla="*/ 0 h 1273"/>
                </a:gdLst>
                <a:ahLst/>
                <a:cxnLst>
                  <a:cxn ang="0">
                    <a:pos x="T0" y="T1"/>
                  </a:cxn>
                  <a:cxn ang="0">
                    <a:pos x="T2" y="T3"/>
                  </a:cxn>
                  <a:cxn ang="0">
                    <a:pos x="T4" y="T5"/>
                  </a:cxn>
                  <a:cxn ang="0">
                    <a:pos x="T6" y="T7"/>
                  </a:cxn>
                  <a:cxn ang="0">
                    <a:pos x="T8" y="T9"/>
                  </a:cxn>
                  <a:cxn ang="0">
                    <a:pos x="T10" y="T11"/>
                  </a:cxn>
                </a:cxnLst>
                <a:rect l="0" t="0" r="r" b="b"/>
                <a:pathLst>
                  <a:path w="4434" h="1273">
                    <a:moveTo>
                      <a:pt x="0" y="0"/>
                    </a:moveTo>
                    <a:lnTo>
                      <a:pt x="0" y="0"/>
                    </a:lnTo>
                    <a:lnTo>
                      <a:pt x="4434" y="0"/>
                    </a:lnTo>
                    <a:lnTo>
                      <a:pt x="4434" y="1273"/>
                    </a:lnTo>
                    <a:lnTo>
                      <a:pt x="0" y="1273"/>
                    </a:lnTo>
                    <a:lnTo>
                      <a:pt x="0" y="0"/>
                    </a:lnTo>
                    <a:close/>
                  </a:path>
                </a:pathLst>
              </a:custGeom>
              <a:noFill/>
              <a:ln w="33338" cap="flat">
                <a:solidFill>
                  <a:srgbClr val="59556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7" name="Freeform 7">
                <a:extLst>
                  <a:ext uri="{FF2B5EF4-FFF2-40B4-BE49-F238E27FC236}">
                    <a16:creationId xmlns:a16="http://schemas.microsoft.com/office/drawing/2014/main" id="{B16E652C-C450-4269-0C8A-DE9842DB92B0}"/>
                  </a:ext>
                </a:extLst>
              </p:cNvPr>
              <p:cNvSpPr>
                <a:spLocks/>
              </p:cNvSpPr>
              <p:nvPr/>
            </p:nvSpPr>
            <p:spPr bwMode="auto">
              <a:xfrm>
                <a:off x="4094" y="2102"/>
                <a:ext cx="3519" cy="868"/>
              </a:xfrm>
              <a:custGeom>
                <a:avLst/>
                <a:gdLst>
                  <a:gd name="T0" fmla="*/ 0 w 4433"/>
                  <a:gd name="T1" fmla="*/ 0 h 1093"/>
                  <a:gd name="T2" fmla="*/ 0 w 4433"/>
                  <a:gd name="T3" fmla="*/ 0 h 1093"/>
                  <a:gd name="T4" fmla="*/ 4433 w 4433"/>
                  <a:gd name="T5" fmla="*/ 0 h 1093"/>
                  <a:gd name="T6" fmla="*/ 4433 w 4433"/>
                  <a:gd name="T7" fmla="*/ 1093 h 1093"/>
                  <a:gd name="T8" fmla="*/ 0 w 4433"/>
                  <a:gd name="T9" fmla="*/ 1093 h 1093"/>
                  <a:gd name="T10" fmla="*/ 0 w 4433"/>
                  <a:gd name="T11" fmla="*/ 0 h 1093"/>
                </a:gdLst>
                <a:ahLst/>
                <a:cxnLst>
                  <a:cxn ang="0">
                    <a:pos x="T0" y="T1"/>
                  </a:cxn>
                  <a:cxn ang="0">
                    <a:pos x="T2" y="T3"/>
                  </a:cxn>
                  <a:cxn ang="0">
                    <a:pos x="T4" y="T5"/>
                  </a:cxn>
                  <a:cxn ang="0">
                    <a:pos x="T6" y="T7"/>
                  </a:cxn>
                  <a:cxn ang="0">
                    <a:pos x="T8" y="T9"/>
                  </a:cxn>
                  <a:cxn ang="0">
                    <a:pos x="T10" y="T11"/>
                  </a:cxn>
                </a:cxnLst>
                <a:rect l="0" t="0" r="r" b="b"/>
                <a:pathLst>
                  <a:path w="4433" h="1093">
                    <a:moveTo>
                      <a:pt x="0" y="0"/>
                    </a:moveTo>
                    <a:lnTo>
                      <a:pt x="0" y="0"/>
                    </a:lnTo>
                    <a:lnTo>
                      <a:pt x="4433" y="0"/>
                    </a:lnTo>
                    <a:lnTo>
                      <a:pt x="4433" y="1093"/>
                    </a:lnTo>
                    <a:lnTo>
                      <a:pt x="0" y="1093"/>
                    </a:lnTo>
                    <a:lnTo>
                      <a:pt x="0" y="0"/>
                    </a:lnTo>
                    <a:close/>
                  </a:path>
                </a:pathLst>
              </a:custGeom>
              <a:solidFill>
                <a:srgbClr val="C6C3C3"/>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8" name="Freeform 8">
                <a:extLst>
                  <a:ext uri="{FF2B5EF4-FFF2-40B4-BE49-F238E27FC236}">
                    <a16:creationId xmlns:a16="http://schemas.microsoft.com/office/drawing/2014/main" id="{B685CB3F-6B83-0189-C00D-B06BDC28017E}"/>
                  </a:ext>
                </a:extLst>
              </p:cNvPr>
              <p:cNvSpPr>
                <a:spLocks/>
              </p:cNvSpPr>
              <p:nvPr/>
            </p:nvSpPr>
            <p:spPr bwMode="auto">
              <a:xfrm>
                <a:off x="4094" y="2102"/>
                <a:ext cx="3520" cy="868"/>
              </a:xfrm>
              <a:custGeom>
                <a:avLst/>
                <a:gdLst>
                  <a:gd name="T0" fmla="*/ 0 w 4434"/>
                  <a:gd name="T1" fmla="*/ 0 h 1093"/>
                  <a:gd name="T2" fmla="*/ 0 w 4434"/>
                  <a:gd name="T3" fmla="*/ 0 h 1093"/>
                  <a:gd name="T4" fmla="*/ 4434 w 4434"/>
                  <a:gd name="T5" fmla="*/ 0 h 1093"/>
                  <a:gd name="T6" fmla="*/ 4434 w 4434"/>
                  <a:gd name="T7" fmla="*/ 1093 h 1093"/>
                  <a:gd name="T8" fmla="*/ 0 w 4434"/>
                  <a:gd name="T9" fmla="*/ 1093 h 1093"/>
                  <a:gd name="T10" fmla="*/ 0 w 4434"/>
                  <a:gd name="T11" fmla="*/ 0 h 1093"/>
                </a:gdLst>
                <a:ahLst/>
                <a:cxnLst>
                  <a:cxn ang="0">
                    <a:pos x="T0" y="T1"/>
                  </a:cxn>
                  <a:cxn ang="0">
                    <a:pos x="T2" y="T3"/>
                  </a:cxn>
                  <a:cxn ang="0">
                    <a:pos x="T4" y="T5"/>
                  </a:cxn>
                  <a:cxn ang="0">
                    <a:pos x="T6" y="T7"/>
                  </a:cxn>
                  <a:cxn ang="0">
                    <a:pos x="T8" y="T9"/>
                  </a:cxn>
                  <a:cxn ang="0">
                    <a:pos x="T10" y="T11"/>
                  </a:cxn>
                </a:cxnLst>
                <a:rect l="0" t="0" r="r" b="b"/>
                <a:pathLst>
                  <a:path w="4434" h="1093">
                    <a:moveTo>
                      <a:pt x="0" y="0"/>
                    </a:moveTo>
                    <a:lnTo>
                      <a:pt x="0" y="0"/>
                    </a:lnTo>
                    <a:lnTo>
                      <a:pt x="4434" y="0"/>
                    </a:lnTo>
                    <a:lnTo>
                      <a:pt x="4434" y="1093"/>
                    </a:lnTo>
                    <a:lnTo>
                      <a:pt x="0" y="1093"/>
                    </a:lnTo>
                    <a:lnTo>
                      <a:pt x="0" y="0"/>
                    </a:lnTo>
                    <a:close/>
                  </a:path>
                </a:pathLst>
              </a:custGeom>
              <a:noFill/>
              <a:ln w="33338" cap="flat">
                <a:solidFill>
                  <a:srgbClr val="59556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9" name="Freeform 9">
                <a:extLst>
                  <a:ext uri="{FF2B5EF4-FFF2-40B4-BE49-F238E27FC236}">
                    <a16:creationId xmlns:a16="http://schemas.microsoft.com/office/drawing/2014/main" id="{47C1FF7A-3D3D-8127-407E-F8E362AD184A}"/>
                  </a:ext>
                </a:extLst>
              </p:cNvPr>
              <p:cNvSpPr>
                <a:spLocks/>
              </p:cNvSpPr>
              <p:nvPr/>
            </p:nvSpPr>
            <p:spPr bwMode="auto">
              <a:xfrm>
                <a:off x="4094" y="795"/>
                <a:ext cx="3519" cy="1276"/>
              </a:xfrm>
              <a:custGeom>
                <a:avLst/>
                <a:gdLst>
                  <a:gd name="T0" fmla="*/ 0 w 4433"/>
                  <a:gd name="T1" fmla="*/ 0 h 1607"/>
                  <a:gd name="T2" fmla="*/ 0 w 4433"/>
                  <a:gd name="T3" fmla="*/ 0 h 1607"/>
                  <a:gd name="T4" fmla="*/ 4433 w 4433"/>
                  <a:gd name="T5" fmla="*/ 0 h 1607"/>
                  <a:gd name="T6" fmla="*/ 4433 w 4433"/>
                  <a:gd name="T7" fmla="*/ 1607 h 1607"/>
                  <a:gd name="T8" fmla="*/ 0 w 4433"/>
                  <a:gd name="T9" fmla="*/ 1607 h 1607"/>
                  <a:gd name="T10" fmla="*/ 0 w 4433"/>
                  <a:gd name="T11" fmla="*/ 0 h 1607"/>
                </a:gdLst>
                <a:ahLst/>
                <a:cxnLst>
                  <a:cxn ang="0">
                    <a:pos x="T0" y="T1"/>
                  </a:cxn>
                  <a:cxn ang="0">
                    <a:pos x="T2" y="T3"/>
                  </a:cxn>
                  <a:cxn ang="0">
                    <a:pos x="T4" y="T5"/>
                  </a:cxn>
                  <a:cxn ang="0">
                    <a:pos x="T6" y="T7"/>
                  </a:cxn>
                  <a:cxn ang="0">
                    <a:pos x="T8" y="T9"/>
                  </a:cxn>
                  <a:cxn ang="0">
                    <a:pos x="T10" y="T11"/>
                  </a:cxn>
                </a:cxnLst>
                <a:rect l="0" t="0" r="r" b="b"/>
                <a:pathLst>
                  <a:path w="4433" h="1607">
                    <a:moveTo>
                      <a:pt x="0" y="0"/>
                    </a:moveTo>
                    <a:lnTo>
                      <a:pt x="0" y="0"/>
                    </a:lnTo>
                    <a:lnTo>
                      <a:pt x="4433" y="0"/>
                    </a:lnTo>
                    <a:lnTo>
                      <a:pt x="4433" y="1607"/>
                    </a:lnTo>
                    <a:lnTo>
                      <a:pt x="0" y="1607"/>
                    </a:lnTo>
                    <a:lnTo>
                      <a:pt x="0" y="0"/>
                    </a:lnTo>
                    <a:close/>
                  </a:path>
                </a:pathLst>
              </a:custGeom>
              <a:solidFill>
                <a:srgbClr val="E8E7E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0" name="Freeform 10">
                <a:extLst>
                  <a:ext uri="{FF2B5EF4-FFF2-40B4-BE49-F238E27FC236}">
                    <a16:creationId xmlns:a16="http://schemas.microsoft.com/office/drawing/2014/main" id="{CBA73954-A023-73C4-837C-8C491B0B5832}"/>
                  </a:ext>
                </a:extLst>
              </p:cNvPr>
              <p:cNvSpPr>
                <a:spLocks/>
              </p:cNvSpPr>
              <p:nvPr/>
            </p:nvSpPr>
            <p:spPr bwMode="auto">
              <a:xfrm>
                <a:off x="4094" y="795"/>
                <a:ext cx="3520" cy="1276"/>
              </a:xfrm>
              <a:custGeom>
                <a:avLst/>
                <a:gdLst>
                  <a:gd name="T0" fmla="*/ 0 w 4434"/>
                  <a:gd name="T1" fmla="*/ 0 h 1607"/>
                  <a:gd name="T2" fmla="*/ 0 w 4434"/>
                  <a:gd name="T3" fmla="*/ 0 h 1607"/>
                  <a:gd name="T4" fmla="*/ 4434 w 4434"/>
                  <a:gd name="T5" fmla="*/ 0 h 1607"/>
                  <a:gd name="T6" fmla="*/ 4434 w 4434"/>
                  <a:gd name="T7" fmla="*/ 1607 h 1607"/>
                  <a:gd name="T8" fmla="*/ 0 w 4434"/>
                  <a:gd name="T9" fmla="*/ 1607 h 1607"/>
                  <a:gd name="T10" fmla="*/ 0 w 4434"/>
                  <a:gd name="T11" fmla="*/ 0 h 1607"/>
                </a:gdLst>
                <a:ahLst/>
                <a:cxnLst>
                  <a:cxn ang="0">
                    <a:pos x="T0" y="T1"/>
                  </a:cxn>
                  <a:cxn ang="0">
                    <a:pos x="T2" y="T3"/>
                  </a:cxn>
                  <a:cxn ang="0">
                    <a:pos x="T4" y="T5"/>
                  </a:cxn>
                  <a:cxn ang="0">
                    <a:pos x="T6" y="T7"/>
                  </a:cxn>
                  <a:cxn ang="0">
                    <a:pos x="T8" y="T9"/>
                  </a:cxn>
                  <a:cxn ang="0">
                    <a:pos x="T10" y="T11"/>
                  </a:cxn>
                </a:cxnLst>
                <a:rect l="0" t="0" r="r" b="b"/>
                <a:pathLst>
                  <a:path w="4434" h="1607">
                    <a:moveTo>
                      <a:pt x="0" y="0"/>
                    </a:moveTo>
                    <a:lnTo>
                      <a:pt x="0" y="0"/>
                    </a:lnTo>
                    <a:lnTo>
                      <a:pt x="4434" y="0"/>
                    </a:lnTo>
                    <a:lnTo>
                      <a:pt x="4434" y="1607"/>
                    </a:lnTo>
                    <a:lnTo>
                      <a:pt x="0" y="1607"/>
                    </a:lnTo>
                    <a:lnTo>
                      <a:pt x="0" y="0"/>
                    </a:lnTo>
                    <a:close/>
                  </a:path>
                </a:pathLst>
              </a:custGeom>
              <a:noFill/>
              <a:ln w="33338" cap="flat">
                <a:solidFill>
                  <a:srgbClr val="59556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1" name="Freeform 11">
                <a:extLst>
                  <a:ext uri="{FF2B5EF4-FFF2-40B4-BE49-F238E27FC236}">
                    <a16:creationId xmlns:a16="http://schemas.microsoft.com/office/drawing/2014/main" id="{67243141-3BED-4A4B-F128-C5A7C676E35F}"/>
                  </a:ext>
                </a:extLst>
              </p:cNvPr>
              <p:cNvSpPr>
                <a:spLocks/>
              </p:cNvSpPr>
              <p:nvPr/>
            </p:nvSpPr>
            <p:spPr bwMode="auto">
              <a:xfrm>
                <a:off x="5126" y="3658"/>
                <a:ext cx="704" cy="360"/>
              </a:xfrm>
              <a:custGeom>
                <a:avLst/>
                <a:gdLst>
                  <a:gd name="T0" fmla="*/ 0 w 887"/>
                  <a:gd name="T1" fmla="*/ 0 h 453"/>
                  <a:gd name="T2" fmla="*/ 0 w 887"/>
                  <a:gd name="T3" fmla="*/ 0 h 453"/>
                  <a:gd name="T4" fmla="*/ 887 w 887"/>
                  <a:gd name="T5" fmla="*/ 0 h 453"/>
                  <a:gd name="T6" fmla="*/ 887 w 887"/>
                  <a:gd name="T7" fmla="*/ 453 h 453"/>
                  <a:gd name="T8" fmla="*/ 0 w 887"/>
                  <a:gd name="T9" fmla="*/ 453 h 453"/>
                  <a:gd name="T10" fmla="*/ 0 w 887"/>
                  <a:gd name="T11" fmla="*/ 0 h 453"/>
                </a:gdLst>
                <a:ahLst/>
                <a:cxnLst>
                  <a:cxn ang="0">
                    <a:pos x="T0" y="T1"/>
                  </a:cxn>
                  <a:cxn ang="0">
                    <a:pos x="T2" y="T3"/>
                  </a:cxn>
                  <a:cxn ang="0">
                    <a:pos x="T4" y="T5"/>
                  </a:cxn>
                  <a:cxn ang="0">
                    <a:pos x="T6" y="T7"/>
                  </a:cxn>
                  <a:cxn ang="0">
                    <a:pos x="T8" y="T9"/>
                  </a:cxn>
                  <a:cxn ang="0">
                    <a:pos x="T10" y="T11"/>
                  </a:cxn>
                </a:cxnLst>
                <a:rect l="0" t="0" r="r" b="b"/>
                <a:pathLst>
                  <a:path w="887" h="453">
                    <a:moveTo>
                      <a:pt x="0" y="0"/>
                    </a:moveTo>
                    <a:lnTo>
                      <a:pt x="0" y="0"/>
                    </a:lnTo>
                    <a:lnTo>
                      <a:pt x="887" y="0"/>
                    </a:lnTo>
                    <a:lnTo>
                      <a:pt x="887" y="453"/>
                    </a:lnTo>
                    <a:lnTo>
                      <a:pt x="0" y="453"/>
                    </a:lnTo>
                    <a:lnTo>
                      <a:pt x="0" y="0"/>
                    </a:lnTo>
                    <a:close/>
                  </a:path>
                </a:pathLst>
              </a:custGeom>
              <a:solidFill>
                <a:srgbClr val="F78A9B"/>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2" name="Freeform 12">
                <a:extLst>
                  <a:ext uri="{FF2B5EF4-FFF2-40B4-BE49-F238E27FC236}">
                    <a16:creationId xmlns:a16="http://schemas.microsoft.com/office/drawing/2014/main" id="{ECBBF19B-EE98-A417-C1E6-E390D8767B93}"/>
                  </a:ext>
                </a:extLst>
              </p:cNvPr>
              <p:cNvSpPr>
                <a:spLocks/>
              </p:cNvSpPr>
              <p:nvPr/>
            </p:nvSpPr>
            <p:spPr bwMode="auto">
              <a:xfrm>
                <a:off x="5126" y="3658"/>
                <a:ext cx="704" cy="360"/>
              </a:xfrm>
              <a:custGeom>
                <a:avLst/>
                <a:gdLst>
                  <a:gd name="T0" fmla="*/ 0 w 887"/>
                  <a:gd name="T1" fmla="*/ 0 h 453"/>
                  <a:gd name="T2" fmla="*/ 0 w 887"/>
                  <a:gd name="T3" fmla="*/ 0 h 453"/>
                  <a:gd name="T4" fmla="*/ 887 w 887"/>
                  <a:gd name="T5" fmla="*/ 0 h 453"/>
                  <a:gd name="T6" fmla="*/ 887 w 887"/>
                  <a:gd name="T7" fmla="*/ 453 h 453"/>
                  <a:gd name="T8" fmla="*/ 0 w 887"/>
                  <a:gd name="T9" fmla="*/ 453 h 453"/>
                  <a:gd name="T10" fmla="*/ 0 w 887"/>
                  <a:gd name="T11" fmla="*/ 0 h 453"/>
                </a:gdLst>
                <a:ahLst/>
                <a:cxnLst>
                  <a:cxn ang="0">
                    <a:pos x="T0" y="T1"/>
                  </a:cxn>
                  <a:cxn ang="0">
                    <a:pos x="T2" y="T3"/>
                  </a:cxn>
                  <a:cxn ang="0">
                    <a:pos x="T4" y="T5"/>
                  </a:cxn>
                  <a:cxn ang="0">
                    <a:pos x="T6" y="T7"/>
                  </a:cxn>
                  <a:cxn ang="0">
                    <a:pos x="T8" y="T9"/>
                  </a:cxn>
                  <a:cxn ang="0">
                    <a:pos x="T10" y="T11"/>
                  </a:cxn>
                </a:cxnLst>
                <a:rect l="0" t="0" r="r" b="b"/>
                <a:pathLst>
                  <a:path w="887" h="453">
                    <a:moveTo>
                      <a:pt x="0" y="0"/>
                    </a:moveTo>
                    <a:lnTo>
                      <a:pt x="0" y="0"/>
                    </a:lnTo>
                    <a:lnTo>
                      <a:pt x="887" y="0"/>
                    </a:lnTo>
                    <a:lnTo>
                      <a:pt x="887" y="453"/>
                    </a:lnTo>
                    <a:lnTo>
                      <a:pt x="0" y="453"/>
                    </a:lnTo>
                    <a:lnTo>
                      <a:pt x="0" y="0"/>
                    </a:lnTo>
                    <a:close/>
                  </a:path>
                </a:pathLst>
              </a:custGeom>
              <a:noFill/>
              <a:ln w="12700" cap="flat">
                <a:solidFill>
                  <a:srgbClr val="141313"/>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3" name="Rectangle 15">
                <a:extLst>
                  <a:ext uri="{FF2B5EF4-FFF2-40B4-BE49-F238E27FC236}">
                    <a16:creationId xmlns:a16="http://schemas.microsoft.com/office/drawing/2014/main" id="{1040B8F1-A8A7-4681-FED5-1635A574E3C8}"/>
                  </a:ext>
                </a:extLst>
              </p:cNvPr>
              <p:cNvSpPr>
                <a:spLocks noChangeArrowheads="1"/>
              </p:cNvSpPr>
              <p:nvPr/>
            </p:nvSpPr>
            <p:spPr bwMode="auto">
              <a:xfrm>
                <a:off x="5283" y="3691"/>
                <a:ext cx="408"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2E2C6C"/>
                    </a:solidFill>
                    <a:effectLst/>
                    <a:latin typeface="Calibri Bold" panose="020F0702030404030204" pitchFamily="34" charset="0"/>
                  </a:rPr>
                  <a:t>Internet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84" name="Rectangle 16">
                <a:extLst>
                  <a:ext uri="{FF2B5EF4-FFF2-40B4-BE49-F238E27FC236}">
                    <a16:creationId xmlns:a16="http://schemas.microsoft.com/office/drawing/2014/main" id="{87D6585A-C97D-226E-E430-B7B351844708}"/>
                  </a:ext>
                </a:extLst>
              </p:cNvPr>
              <p:cNvSpPr>
                <a:spLocks noChangeArrowheads="1"/>
              </p:cNvSpPr>
              <p:nvPr/>
            </p:nvSpPr>
            <p:spPr bwMode="auto">
              <a:xfrm>
                <a:off x="5637" y="3697"/>
                <a:ext cx="9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2E2C6C"/>
                    </a:solidFill>
                    <a:effectLst/>
                    <a:latin typeface="Calibri Bold" panose="020F070203040403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85" name="Rectangle 17">
                <a:extLst>
                  <a:ext uri="{FF2B5EF4-FFF2-40B4-BE49-F238E27FC236}">
                    <a16:creationId xmlns:a16="http://schemas.microsoft.com/office/drawing/2014/main" id="{78D7C3B1-D656-8962-1612-EEEA4A316B00}"/>
                  </a:ext>
                </a:extLst>
              </p:cNvPr>
              <p:cNvSpPr>
                <a:spLocks noChangeArrowheads="1"/>
              </p:cNvSpPr>
              <p:nvPr/>
            </p:nvSpPr>
            <p:spPr bwMode="auto">
              <a:xfrm>
                <a:off x="5318" y="3834"/>
                <a:ext cx="137"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86" name="Rectangle 18">
                <a:extLst>
                  <a:ext uri="{FF2B5EF4-FFF2-40B4-BE49-F238E27FC236}">
                    <a16:creationId xmlns:a16="http://schemas.microsoft.com/office/drawing/2014/main" id="{C638A5A8-7631-D39B-7B5A-1381058B422F}"/>
                  </a:ext>
                </a:extLst>
              </p:cNvPr>
              <p:cNvSpPr>
                <a:spLocks noChangeArrowheads="1"/>
              </p:cNvSpPr>
              <p:nvPr/>
            </p:nvSpPr>
            <p:spPr bwMode="auto">
              <a:xfrm>
                <a:off x="5389" y="3834"/>
                <a:ext cx="11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87" name="Rectangle 19">
                <a:extLst>
                  <a:ext uri="{FF2B5EF4-FFF2-40B4-BE49-F238E27FC236}">
                    <a16:creationId xmlns:a16="http://schemas.microsoft.com/office/drawing/2014/main" id="{F78B4850-3218-50B8-0917-3B56A08F5FAF}"/>
                  </a:ext>
                </a:extLst>
              </p:cNvPr>
              <p:cNvSpPr>
                <a:spLocks noChangeArrowheads="1"/>
              </p:cNvSpPr>
              <p:nvPr/>
            </p:nvSpPr>
            <p:spPr bwMode="auto">
              <a:xfrm>
                <a:off x="5437" y="3834"/>
                <a:ext cx="11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88" name="Rectangle 20">
                <a:extLst>
                  <a:ext uri="{FF2B5EF4-FFF2-40B4-BE49-F238E27FC236}">
                    <a16:creationId xmlns:a16="http://schemas.microsoft.com/office/drawing/2014/main" id="{A77126EC-EA9D-BB3F-B4D0-93337F7FFEDC}"/>
                  </a:ext>
                </a:extLst>
              </p:cNvPr>
              <p:cNvSpPr>
                <a:spLocks noChangeArrowheads="1"/>
              </p:cNvSpPr>
              <p:nvPr/>
            </p:nvSpPr>
            <p:spPr bwMode="auto">
              <a:xfrm>
                <a:off x="5487" y="3834"/>
                <a:ext cx="1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89" name="Rectangle 21">
                <a:extLst>
                  <a:ext uri="{FF2B5EF4-FFF2-40B4-BE49-F238E27FC236}">
                    <a16:creationId xmlns:a16="http://schemas.microsoft.com/office/drawing/2014/main" id="{2BB53A68-6EC0-4197-C22D-3F1A91DD0E2B}"/>
                  </a:ext>
                </a:extLst>
              </p:cNvPr>
              <p:cNvSpPr>
                <a:spLocks noChangeArrowheads="1"/>
              </p:cNvSpPr>
              <p:nvPr/>
            </p:nvSpPr>
            <p:spPr bwMode="auto">
              <a:xfrm>
                <a:off x="5545" y="3834"/>
                <a:ext cx="11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90" name="Rectangle 22">
                <a:extLst>
                  <a:ext uri="{FF2B5EF4-FFF2-40B4-BE49-F238E27FC236}">
                    <a16:creationId xmlns:a16="http://schemas.microsoft.com/office/drawing/2014/main" id="{3E48EEB5-3717-BE15-145F-5E1D4B9A26AE}"/>
                  </a:ext>
                </a:extLst>
              </p:cNvPr>
              <p:cNvSpPr>
                <a:spLocks noChangeArrowheads="1"/>
              </p:cNvSpPr>
              <p:nvPr/>
            </p:nvSpPr>
            <p:spPr bwMode="auto">
              <a:xfrm>
                <a:off x="5591" y="3834"/>
                <a:ext cx="11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91" name="Freeform 23">
                <a:extLst>
                  <a:ext uri="{FF2B5EF4-FFF2-40B4-BE49-F238E27FC236}">
                    <a16:creationId xmlns:a16="http://schemas.microsoft.com/office/drawing/2014/main" id="{75C10FFC-EB6C-358C-78FC-84983D3FDB06}"/>
                  </a:ext>
                </a:extLst>
              </p:cNvPr>
              <p:cNvSpPr>
                <a:spLocks/>
              </p:cNvSpPr>
              <p:nvPr/>
            </p:nvSpPr>
            <p:spPr bwMode="auto">
              <a:xfrm>
                <a:off x="6168" y="2351"/>
                <a:ext cx="704" cy="502"/>
              </a:xfrm>
              <a:custGeom>
                <a:avLst/>
                <a:gdLst>
                  <a:gd name="T0" fmla="*/ 0 w 887"/>
                  <a:gd name="T1" fmla="*/ 0 h 633"/>
                  <a:gd name="T2" fmla="*/ 0 w 887"/>
                  <a:gd name="T3" fmla="*/ 0 h 633"/>
                  <a:gd name="T4" fmla="*/ 887 w 887"/>
                  <a:gd name="T5" fmla="*/ 0 h 633"/>
                  <a:gd name="T6" fmla="*/ 887 w 887"/>
                  <a:gd name="T7" fmla="*/ 633 h 633"/>
                  <a:gd name="T8" fmla="*/ 0 w 887"/>
                  <a:gd name="T9" fmla="*/ 633 h 633"/>
                  <a:gd name="T10" fmla="*/ 0 w 887"/>
                  <a:gd name="T11" fmla="*/ 0 h 633"/>
                </a:gdLst>
                <a:ahLst/>
                <a:cxnLst>
                  <a:cxn ang="0">
                    <a:pos x="T0" y="T1"/>
                  </a:cxn>
                  <a:cxn ang="0">
                    <a:pos x="T2" y="T3"/>
                  </a:cxn>
                  <a:cxn ang="0">
                    <a:pos x="T4" y="T5"/>
                  </a:cxn>
                  <a:cxn ang="0">
                    <a:pos x="T6" y="T7"/>
                  </a:cxn>
                  <a:cxn ang="0">
                    <a:pos x="T8" y="T9"/>
                  </a:cxn>
                  <a:cxn ang="0">
                    <a:pos x="T10" y="T11"/>
                  </a:cxn>
                </a:cxnLst>
                <a:rect l="0" t="0" r="r" b="b"/>
                <a:pathLst>
                  <a:path w="887" h="633">
                    <a:moveTo>
                      <a:pt x="0" y="0"/>
                    </a:moveTo>
                    <a:lnTo>
                      <a:pt x="0" y="0"/>
                    </a:lnTo>
                    <a:lnTo>
                      <a:pt x="887" y="0"/>
                    </a:lnTo>
                    <a:lnTo>
                      <a:pt x="887" y="633"/>
                    </a:lnTo>
                    <a:lnTo>
                      <a:pt x="0" y="633"/>
                    </a:lnTo>
                    <a:lnTo>
                      <a:pt x="0" y="0"/>
                    </a:lnTo>
                    <a:close/>
                  </a:path>
                </a:pathLst>
              </a:custGeom>
              <a:solidFill>
                <a:srgbClr val="FBC4C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92" name="Freeform 24">
                <a:extLst>
                  <a:ext uri="{FF2B5EF4-FFF2-40B4-BE49-F238E27FC236}">
                    <a16:creationId xmlns:a16="http://schemas.microsoft.com/office/drawing/2014/main" id="{3BC6378B-0C77-6496-B15B-9DB0BC8F88EA}"/>
                  </a:ext>
                </a:extLst>
              </p:cNvPr>
              <p:cNvSpPr>
                <a:spLocks/>
              </p:cNvSpPr>
              <p:nvPr/>
            </p:nvSpPr>
            <p:spPr bwMode="auto">
              <a:xfrm>
                <a:off x="6168" y="2351"/>
                <a:ext cx="704" cy="502"/>
              </a:xfrm>
              <a:custGeom>
                <a:avLst/>
                <a:gdLst>
                  <a:gd name="T0" fmla="*/ 0 w 887"/>
                  <a:gd name="T1" fmla="*/ 0 h 633"/>
                  <a:gd name="T2" fmla="*/ 0 w 887"/>
                  <a:gd name="T3" fmla="*/ 0 h 633"/>
                  <a:gd name="T4" fmla="*/ 887 w 887"/>
                  <a:gd name="T5" fmla="*/ 0 h 633"/>
                  <a:gd name="T6" fmla="*/ 887 w 887"/>
                  <a:gd name="T7" fmla="*/ 633 h 633"/>
                  <a:gd name="T8" fmla="*/ 0 w 887"/>
                  <a:gd name="T9" fmla="*/ 633 h 633"/>
                  <a:gd name="T10" fmla="*/ 0 w 887"/>
                  <a:gd name="T11" fmla="*/ 0 h 633"/>
                </a:gdLst>
                <a:ahLst/>
                <a:cxnLst>
                  <a:cxn ang="0">
                    <a:pos x="T0" y="T1"/>
                  </a:cxn>
                  <a:cxn ang="0">
                    <a:pos x="T2" y="T3"/>
                  </a:cxn>
                  <a:cxn ang="0">
                    <a:pos x="T4" y="T5"/>
                  </a:cxn>
                  <a:cxn ang="0">
                    <a:pos x="T6" y="T7"/>
                  </a:cxn>
                  <a:cxn ang="0">
                    <a:pos x="T8" y="T9"/>
                  </a:cxn>
                  <a:cxn ang="0">
                    <a:pos x="T10" y="T11"/>
                  </a:cxn>
                </a:cxnLst>
                <a:rect l="0" t="0" r="r" b="b"/>
                <a:pathLst>
                  <a:path w="887" h="633">
                    <a:moveTo>
                      <a:pt x="0" y="0"/>
                    </a:moveTo>
                    <a:lnTo>
                      <a:pt x="0" y="0"/>
                    </a:lnTo>
                    <a:lnTo>
                      <a:pt x="887" y="0"/>
                    </a:lnTo>
                    <a:lnTo>
                      <a:pt x="887" y="633"/>
                    </a:lnTo>
                    <a:lnTo>
                      <a:pt x="0" y="633"/>
                    </a:lnTo>
                    <a:lnTo>
                      <a:pt x="0" y="0"/>
                    </a:lnTo>
                    <a:close/>
                  </a:path>
                </a:pathLst>
              </a:custGeom>
              <a:noFill/>
              <a:ln w="12700" cap="flat">
                <a:solidFill>
                  <a:srgbClr val="141313"/>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3" name="Rectangle 25">
                <a:extLst>
                  <a:ext uri="{FF2B5EF4-FFF2-40B4-BE49-F238E27FC236}">
                    <a16:creationId xmlns:a16="http://schemas.microsoft.com/office/drawing/2014/main" id="{D6979BB2-5979-B892-5D24-6931901867A8}"/>
                  </a:ext>
                </a:extLst>
              </p:cNvPr>
              <p:cNvSpPr>
                <a:spLocks noChangeArrowheads="1"/>
              </p:cNvSpPr>
              <p:nvPr/>
            </p:nvSpPr>
            <p:spPr bwMode="auto">
              <a:xfrm>
                <a:off x="6342" y="2389"/>
                <a:ext cx="11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94" name="Rectangle 26">
                <a:extLst>
                  <a:ext uri="{FF2B5EF4-FFF2-40B4-BE49-F238E27FC236}">
                    <a16:creationId xmlns:a16="http://schemas.microsoft.com/office/drawing/2014/main" id="{2A813512-D081-F2EC-E6CA-9722117B79D8}"/>
                  </a:ext>
                </a:extLst>
              </p:cNvPr>
              <p:cNvSpPr>
                <a:spLocks noChangeArrowheads="1"/>
              </p:cNvSpPr>
              <p:nvPr/>
            </p:nvSpPr>
            <p:spPr bwMode="auto">
              <a:xfrm>
                <a:off x="6391" y="2389"/>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95" name="Rectangle 27">
                <a:extLst>
                  <a:ext uri="{FF2B5EF4-FFF2-40B4-BE49-F238E27FC236}">
                    <a16:creationId xmlns:a16="http://schemas.microsoft.com/office/drawing/2014/main" id="{44BF7A2C-9162-60F4-3552-6FDCC3ABD2B4}"/>
                  </a:ext>
                </a:extLst>
              </p:cNvPr>
              <p:cNvSpPr>
                <a:spLocks noChangeArrowheads="1"/>
              </p:cNvSpPr>
              <p:nvPr/>
            </p:nvSpPr>
            <p:spPr bwMode="auto">
              <a:xfrm>
                <a:off x="6453" y="2389"/>
                <a:ext cx="11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96" name="Rectangle 28">
                <a:extLst>
                  <a:ext uri="{FF2B5EF4-FFF2-40B4-BE49-F238E27FC236}">
                    <a16:creationId xmlns:a16="http://schemas.microsoft.com/office/drawing/2014/main" id="{A837B743-7DA8-3C23-529C-61661A7D40F9}"/>
                  </a:ext>
                </a:extLst>
              </p:cNvPr>
              <p:cNvSpPr>
                <a:spLocks noChangeArrowheads="1"/>
              </p:cNvSpPr>
              <p:nvPr/>
            </p:nvSpPr>
            <p:spPr bwMode="auto">
              <a:xfrm>
                <a:off x="6503" y="2389"/>
                <a:ext cx="123"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97" name="Rectangle 29">
                <a:extLst>
                  <a:ext uri="{FF2B5EF4-FFF2-40B4-BE49-F238E27FC236}">
                    <a16:creationId xmlns:a16="http://schemas.microsoft.com/office/drawing/2014/main" id="{F801A924-ED3A-2C86-996D-CC2960EAE76D}"/>
                  </a:ext>
                </a:extLst>
              </p:cNvPr>
              <p:cNvSpPr>
                <a:spLocks noChangeArrowheads="1"/>
              </p:cNvSpPr>
              <p:nvPr/>
            </p:nvSpPr>
            <p:spPr bwMode="auto">
              <a:xfrm>
                <a:off x="6560" y="2389"/>
                <a:ext cx="9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98" name="Rectangle 30">
                <a:extLst>
                  <a:ext uri="{FF2B5EF4-FFF2-40B4-BE49-F238E27FC236}">
                    <a16:creationId xmlns:a16="http://schemas.microsoft.com/office/drawing/2014/main" id="{2BDDA4ED-45C9-EBC2-2543-46BF9BD7327B}"/>
                  </a:ext>
                </a:extLst>
              </p:cNvPr>
              <p:cNvSpPr>
                <a:spLocks noChangeArrowheads="1"/>
              </p:cNvSpPr>
              <p:nvPr/>
            </p:nvSpPr>
            <p:spPr bwMode="auto">
              <a:xfrm>
                <a:off x="6588" y="2389"/>
                <a:ext cx="9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99" name="Rectangle 31">
                <a:extLst>
                  <a:ext uri="{FF2B5EF4-FFF2-40B4-BE49-F238E27FC236}">
                    <a16:creationId xmlns:a16="http://schemas.microsoft.com/office/drawing/2014/main" id="{B42B3AF2-6910-A42B-C0F5-EBE8A72D4A85}"/>
                  </a:ext>
                </a:extLst>
              </p:cNvPr>
              <p:cNvSpPr>
                <a:spLocks noChangeArrowheads="1"/>
              </p:cNvSpPr>
              <p:nvPr/>
            </p:nvSpPr>
            <p:spPr bwMode="auto">
              <a:xfrm>
                <a:off x="6615" y="2389"/>
                <a:ext cx="14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&amp;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00" name="Rectangle 32">
                <a:extLst>
                  <a:ext uri="{FF2B5EF4-FFF2-40B4-BE49-F238E27FC236}">
                    <a16:creationId xmlns:a16="http://schemas.microsoft.com/office/drawing/2014/main" id="{35F5EA46-5BCD-5A90-79E7-3B06A8C6E835}"/>
                  </a:ext>
                </a:extLst>
              </p:cNvPr>
              <p:cNvSpPr>
                <a:spLocks noChangeArrowheads="1"/>
              </p:cNvSpPr>
              <p:nvPr/>
            </p:nvSpPr>
            <p:spPr bwMode="auto">
              <a:xfrm>
                <a:off x="6697" y="2389"/>
                <a:ext cx="9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01" name="Rectangle 33">
                <a:extLst>
                  <a:ext uri="{FF2B5EF4-FFF2-40B4-BE49-F238E27FC236}">
                    <a16:creationId xmlns:a16="http://schemas.microsoft.com/office/drawing/2014/main" id="{8B2D48EA-052C-ADAD-4E1B-9CDF639C7724}"/>
                  </a:ext>
                </a:extLst>
              </p:cNvPr>
              <p:cNvSpPr>
                <a:spLocks noChangeArrowheads="1"/>
              </p:cNvSpPr>
              <p:nvPr/>
            </p:nvSpPr>
            <p:spPr bwMode="auto">
              <a:xfrm>
                <a:off x="6331" y="2527"/>
                <a:ext cx="133"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02" name="Rectangle 34">
                <a:extLst>
                  <a:ext uri="{FF2B5EF4-FFF2-40B4-BE49-F238E27FC236}">
                    <a16:creationId xmlns:a16="http://schemas.microsoft.com/office/drawing/2014/main" id="{403B2FFC-C3F2-CDB8-40AC-AEC2AC6BF3F9}"/>
                  </a:ext>
                </a:extLst>
              </p:cNvPr>
              <p:cNvSpPr>
                <a:spLocks noChangeArrowheads="1"/>
              </p:cNvSpPr>
              <p:nvPr/>
            </p:nvSpPr>
            <p:spPr bwMode="auto">
              <a:xfrm>
                <a:off x="6396" y="2527"/>
                <a:ext cx="1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03" name="Rectangle 35">
                <a:extLst>
                  <a:ext uri="{FF2B5EF4-FFF2-40B4-BE49-F238E27FC236}">
                    <a16:creationId xmlns:a16="http://schemas.microsoft.com/office/drawing/2014/main" id="{B8B6C49B-B594-5D44-4492-3B610C4C10FF}"/>
                  </a:ext>
                </a:extLst>
              </p:cNvPr>
              <p:cNvSpPr>
                <a:spLocks noChangeArrowheads="1"/>
              </p:cNvSpPr>
              <p:nvPr/>
            </p:nvSpPr>
            <p:spPr bwMode="auto">
              <a:xfrm>
                <a:off x="6454" y="2527"/>
                <a:ext cx="16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04" name="Rectangle 36">
                <a:extLst>
                  <a:ext uri="{FF2B5EF4-FFF2-40B4-BE49-F238E27FC236}">
                    <a16:creationId xmlns:a16="http://schemas.microsoft.com/office/drawing/2014/main" id="{872D986B-E613-9925-7B7C-5B1CDC2D4798}"/>
                  </a:ext>
                </a:extLst>
              </p:cNvPr>
              <p:cNvSpPr>
                <a:spLocks noChangeArrowheads="1"/>
              </p:cNvSpPr>
              <p:nvPr/>
            </p:nvSpPr>
            <p:spPr bwMode="auto">
              <a:xfrm>
                <a:off x="6548" y="2527"/>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05" name="Rectangle 37">
                <a:extLst>
                  <a:ext uri="{FF2B5EF4-FFF2-40B4-BE49-F238E27FC236}">
                    <a16:creationId xmlns:a16="http://schemas.microsoft.com/office/drawing/2014/main" id="{AE185F23-E602-34A9-ABD3-C9303E3A0E33}"/>
                  </a:ext>
                </a:extLst>
              </p:cNvPr>
              <p:cNvSpPr>
                <a:spLocks noChangeArrowheads="1"/>
              </p:cNvSpPr>
              <p:nvPr/>
            </p:nvSpPr>
            <p:spPr bwMode="auto">
              <a:xfrm>
                <a:off x="6611" y="2527"/>
                <a:ext cx="10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06" name="Rectangle 38">
                <a:extLst>
                  <a:ext uri="{FF2B5EF4-FFF2-40B4-BE49-F238E27FC236}">
                    <a16:creationId xmlns:a16="http://schemas.microsoft.com/office/drawing/2014/main" id="{5A46D0F4-0CEF-7FA8-198A-616DCA6D68B8}"/>
                  </a:ext>
                </a:extLst>
              </p:cNvPr>
              <p:cNvSpPr>
                <a:spLocks noChangeArrowheads="1"/>
              </p:cNvSpPr>
              <p:nvPr/>
            </p:nvSpPr>
            <p:spPr bwMode="auto">
              <a:xfrm>
                <a:off x="6650" y="2527"/>
                <a:ext cx="1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07" name="Rectangle 39">
                <a:extLst>
                  <a:ext uri="{FF2B5EF4-FFF2-40B4-BE49-F238E27FC236}">
                    <a16:creationId xmlns:a16="http://schemas.microsoft.com/office/drawing/2014/main" id="{17C5CD71-FBA2-537C-785A-F8E0FFEEF2BE}"/>
                  </a:ext>
                </a:extLst>
              </p:cNvPr>
              <p:cNvSpPr>
                <a:spLocks noChangeArrowheads="1"/>
              </p:cNvSpPr>
              <p:nvPr/>
            </p:nvSpPr>
            <p:spPr bwMode="auto">
              <a:xfrm>
                <a:off x="6360" y="2675"/>
                <a:ext cx="137"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08" name="Rectangle 40">
                <a:extLst>
                  <a:ext uri="{FF2B5EF4-FFF2-40B4-BE49-F238E27FC236}">
                    <a16:creationId xmlns:a16="http://schemas.microsoft.com/office/drawing/2014/main" id="{E39042BB-50CD-5F8C-BFA4-9EB6F7994F19}"/>
                  </a:ext>
                </a:extLst>
              </p:cNvPr>
              <p:cNvSpPr>
                <a:spLocks noChangeArrowheads="1"/>
              </p:cNvSpPr>
              <p:nvPr/>
            </p:nvSpPr>
            <p:spPr bwMode="auto">
              <a:xfrm>
                <a:off x="6430" y="2675"/>
                <a:ext cx="11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09" name="Rectangle 41">
                <a:extLst>
                  <a:ext uri="{FF2B5EF4-FFF2-40B4-BE49-F238E27FC236}">
                    <a16:creationId xmlns:a16="http://schemas.microsoft.com/office/drawing/2014/main" id="{9C49915C-D5A3-22B3-2EFA-C36670B59DAB}"/>
                  </a:ext>
                </a:extLst>
              </p:cNvPr>
              <p:cNvSpPr>
                <a:spLocks noChangeArrowheads="1"/>
              </p:cNvSpPr>
              <p:nvPr/>
            </p:nvSpPr>
            <p:spPr bwMode="auto">
              <a:xfrm>
                <a:off x="6480" y="2675"/>
                <a:ext cx="11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10" name="Rectangle 42">
                <a:extLst>
                  <a:ext uri="{FF2B5EF4-FFF2-40B4-BE49-F238E27FC236}">
                    <a16:creationId xmlns:a16="http://schemas.microsoft.com/office/drawing/2014/main" id="{A64A9866-0E0E-8FE2-9F1F-54CCE7A5CA23}"/>
                  </a:ext>
                </a:extLst>
              </p:cNvPr>
              <p:cNvSpPr>
                <a:spLocks noChangeArrowheads="1"/>
              </p:cNvSpPr>
              <p:nvPr/>
            </p:nvSpPr>
            <p:spPr bwMode="auto">
              <a:xfrm>
                <a:off x="6528" y="2675"/>
                <a:ext cx="1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11" name="Rectangle 43">
                <a:extLst>
                  <a:ext uri="{FF2B5EF4-FFF2-40B4-BE49-F238E27FC236}">
                    <a16:creationId xmlns:a16="http://schemas.microsoft.com/office/drawing/2014/main" id="{D10F4BD2-6C62-3D59-EFAF-B8BA75037604}"/>
                  </a:ext>
                </a:extLst>
              </p:cNvPr>
              <p:cNvSpPr>
                <a:spLocks noChangeArrowheads="1"/>
              </p:cNvSpPr>
              <p:nvPr/>
            </p:nvSpPr>
            <p:spPr bwMode="auto">
              <a:xfrm>
                <a:off x="6587" y="2675"/>
                <a:ext cx="11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12" name="Rectangle 44">
                <a:extLst>
                  <a:ext uri="{FF2B5EF4-FFF2-40B4-BE49-F238E27FC236}">
                    <a16:creationId xmlns:a16="http://schemas.microsoft.com/office/drawing/2014/main" id="{FD98FCBF-4D85-E16E-DB70-F9512D9EDAD8}"/>
                  </a:ext>
                </a:extLst>
              </p:cNvPr>
              <p:cNvSpPr>
                <a:spLocks noChangeArrowheads="1"/>
              </p:cNvSpPr>
              <p:nvPr/>
            </p:nvSpPr>
            <p:spPr bwMode="auto">
              <a:xfrm>
                <a:off x="6633" y="2675"/>
                <a:ext cx="11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13" name="Freeform 45">
                <a:extLst>
                  <a:ext uri="{FF2B5EF4-FFF2-40B4-BE49-F238E27FC236}">
                    <a16:creationId xmlns:a16="http://schemas.microsoft.com/office/drawing/2014/main" id="{A5202C10-027A-E280-9759-730C2716A3D7}"/>
                  </a:ext>
                </a:extLst>
              </p:cNvPr>
              <p:cNvSpPr>
                <a:spLocks/>
              </p:cNvSpPr>
              <p:nvPr/>
            </p:nvSpPr>
            <p:spPr bwMode="auto">
              <a:xfrm>
                <a:off x="5132" y="1245"/>
                <a:ext cx="709" cy="360"/>
              </a:xfrm>
              <a:custGeom>
                <a:avLst/>
                <a:gdLst>
                  <a:gd name="T0" fmla="*/ 0 w 893"/>
                  <a:gd name="T1" fmla="*/ 0 h 453"/>
                  <a:gd name="T2" fmla="*/ 0 w 893"/>
                  <a:gd name="T3" fmla="*/ 0 h 453"/>
                  <a:gd name="T4" fmla="*/ 893 w 893"/>
                  <a:gd name="T5" fmla="*/ 0 h 453"/>
                  <a:gd name="T6" fmla="*/ 893 w 893"/>
                  <a:gd name="T7" fmla="*/ 453 h 453"/>
                  <a:gd name="T8" fmla="*/ 0 w 893"/>
                  <a:gd name="T9" fmla="*/ 453 h 453"/>
                  <a:gd name="T10" fmla="*/ 0 w 893"/>
                  <a:gd name="T11" fmla="*/ 0 h 453"/>
                </a:gdLst>
                <a:ahLst/>
                <a:cxnLst>
                  <a:cxn ang="0">
                    <a:pos x="T0" y="T1"/>
                  </a:cxn>
                  <a:cxn ang="0">
                    <a:pos x="T2" y="T3"/>
                  </a:cxn>
                  <a:cxn ang="0">
                    <a:pos x="T4" y="T5"/>
                  </a:cxn>
                  <a:cxn ang="0">
                    <a:pos x="T6" y="T7"/>
                  </a:cxn>
                  <a:cxn ang="0">
                    <a:pos x="T8" y="T9"/>
                  </a:cxn>
                  <a:cxn ang="0">
                    <a:pos x="T10" y="T11"/>
                  </a:cxn>
                </a:cxnLst>
                <a:rect l="0" t="0" r="r" b="b"/>
                <a:pathLst>
                  <a:path w="893" h="453">
                    <a:moveTo>
                      <a:pt x="0" y="0"/>
                    </a:moveTo>
                    <a:lnTo>
                      <a:pt x="0" y="0"/>
                    </a:lnTo>
                    <a:lnTo>
                      <a:pt x="893" y="0"/>
                    </a:lnTo>
                    <a:lnTo>
                      <a:pt x="893" y="453"/>
                    </a:lnTo>
                    <a:lnTo>
                      <a:pt x="0" y="453"/>
                    </a:lnTo>
                    <a:lnTo>
                      <a:pt x="0" y="0"/>
                    </a:lnTo>
                    <a:close/>
                  </a:path>
                </a:pathLst>
              </a:custGeom>
              <a:solidFill>
                <a:srgbClr val="BA0C28"/>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14" name="Freeform 46">
                <a:extLst>
                  <a:ext uri="{FF2B5EF4-FFF2-40B4-BE49-F238E27FC236}">
                    <a16:creationId xmlns:a16="http://schemas.microsoft.com/office/drawing/2014/main" id="{473F8C06-8DFA-2761-264F-F8887DB01534}"/>
                  </a:ext>
                </a:extLst>
              </p:cNvPr>
              <p:cNvSpPr>
                <a:spLocks/>
              </p:cNvSpPr>
              <p:nvPr/>
            </p:nvSpPr>
            <p:spPr bwMode="auto">
              <a:xfrm>
                <a:off x="5132" y="1245"/>
                <a:ext cx="709" cy="360"/>
              </a:xfrm>
              <a:custGeom>
                <a:avLst/>
                <a:gdLst>
                  <a:gd name="T0" fmla="*/ 0 w 893"/>
                  <a:gd name="T1" fmla="*/ 0 h 453"/>
                  <a:gd name="T2" fmla="*/ 0 w 893"/>
                  <a:gd name="T3" fmla="*/ 0 h 453"/>
                  <a:gd name="T4" fmla="*/ 893 w 893"/>
                  <a:gd name="T5" fmla="*/ 0 h 453"/>
                  <a:gd name="T6" fmla="*/ 893 w 893"/>
                  <a:gd name="T7" fmla="*/ 453 h 453"/>
                  <a:gd name="T8" fmla="*/ 0 w 893"/>
                  <a:gd name="T9" fmla="*/ 453 h 453"/>
                  <a:gd name="T10" fmla="*/ 0 w 893"/>
                  <a:gd name="T11" fmla="*/ 0 h 453"/>
                </a:gdLst>
                <a:ahLst/>
                <a:cxnLst>
                  <a:cxn ang="0">
                    <a:pos x="T0" y="T1"/>
                  </a:cxn>
                  <a:cxn ang="0">
                    <a:pos x="T2" y="T3"/>
                  </a:cxn>
                  <a:cxn ang="0">
                    <a:pos x="T4" y="T5"/>
                  </a:cxn>
                  <a:cxn ang="0">
                    <a:pos x="T6" y="T7"/>
                  </a:cxn>
                  <a:cxn ang="0">
                    <a:pos x="T8" y="T9"/>
                  </a:cxn>
                  <a:cxn ang="0">
                    <a:pos x="T10" y="T11"/>
                  </a:cxn>
                </a:cxnLst>
                <a:rect l="0" t="0" r="r" b="b"/>
                <a:pathLst>
                  <a:path w="893" h="453">
                    <a:moveTo>
                      <a:pt x="0" y="0"/>
                    </a:moveTo>
                    <a:lnTo>
                      <a:pt x="0" y="0"/>
                    </a:lnTo>
                    <a:lnTo>
                      <a:pt x="893" y="0"/>
                    </a:lnTo>
                    <a:lnTo>
                      <a:pt x="893" y="453"/>
                    </a:lnTo>
                    <a:lnTo>
                      <a:pt x="0" y="453"/>
                    </a:lnTo>
                    <a:lnTo>
                      <a:pt x="0" y="0"/>
                    </a:lnTo>
                    <a:close/>
                  </a:path>
                </a:pathLst>
              </a:custGeom>
              <a:noFill/>
              <a:ln w="12700" cap="flat">
                <a:solidFill>
                  <a:srgbClr val="141313"/>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5" name="Rectangle 47">
                <a:extLst>
                  <a:ext uri="{FF2B5EF4-FFF2-40B4-BE49-F238E27FC236}">
                    <a16:creationId xmlns:a16="http://schemas.microsoft.com/office/drawing/2014/main" id="{950113C9-1DFB-A74E-E6D7-F8E1CC2DFB9D}"/>
                  </a:ext>
                </a:extLst>
              </p:cNvPr>
              <p:cNvSpPr>
                <a:spLocks noChangeArrowheads="1"/>
              </p:cNvSpPr>
              <p:nvPr/>
            </p:nvSpPr>
            <p:spPr bwMode="auto">
              <a:xfrm>
                <a:off x="5306" y="1278"/>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FFFF"/>
                    </a:solidFill>
                    <a:effectLst/>
                    <a:latin typeface="Calibri Bold" panose="020F0702030404030204" pitchFamily="34" charset="0"/>
                  </a:rPr>
                  <a: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16" name="Rectangle 48">
                <a:extLst>
                  <a:ext uri="{FF2B5EF4-FFF2-40B4-BE49-F238E27FC236}">
                    <a16:creationId xmlns:a16="http://schemas.microsoft.com/office/drawing/2014/main" id="{680231F9-0CD5-7060-18D7-9A8FC1B1CA9F}"/>
                  </a:ext>
                </a:extLst>
              </p:cNvPr>
              <p:cNvSpPr>
                <a:spLocks noChangeArrowheads="1"/>
              </p:cNvSpPr>
              <p:nvPr/>
            </p:nvSpPr>
            <p:spPr bwMode="auto">
              <a:xfrm>
                <a:off x="5368" y="1278"/>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FFFF"/>
                    </a:solidFill>
                    <a:effectLst/>
                    <a:latin typeface="Calibri Bold" panose="020F070203040403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17" name="Rectangle 49">
                <a:extLst>
                  <a:ext uri="{FF2B5EF4-FFF2-40B4-BE49-F238E27FC236}">
                    <a16:creationId xmlns:a16="http://schemas.microsoft.com/office/drawing/2014/main" id="{89DE5785-4714-83FA-1D64-E4E02994DCDF}"/>
                  </a:ext>
                </a:extLst>
              </p:cNvPr>
              <p:cNvSpPr>
                <a:spLocks noChangeArrowheads="1"/>
              </p:cNvSpPr>
              <p:nvPr/>
            </p:nvSpPr>
            <p:spPr bwMode="auto">
              <a:xfrm>
                <a:off x="5429" y="1278"/>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FFFF"/>
                    </a:solidFill>
                    <a:effectLst/>
                    <a:latin typeface="Calibri Bold" panose="020F070203040403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18" name="Rectangle 50">
                <a:extLst>
                  <a:ext uri="{FF2B5EF4-FFF2-40B4-BE49-F238E27FC236}">
                    <a16:creationId xmlns:a16="http://schemas.microsoft.com/office/drawing/2014/main" id="{FFFB9905-0632-F6AB-472C-C1EB301B5929}"/>
                  </a:ext>
                </a:extLst>
              </p:cNvPr>
              <p:cNvSpPr>
                <a:spLocks noChangeArrowheads="1"/>
              </p:cNvSpPr>
              <p:nvPr/>
            </p:nvSpPr>
            <p:spPr bwMode="auto">
              <a:xfrm>
                <a:off x="5491" y="1278"/>
                <a:ext cx="9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FFFF"/>
                    </a:solidFill>
                    <a:effectLst/>
                    <a:latin typeface="Calibri Bold" panose="020F070203040403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19" name="Rectangle 51">
                <a:extLst>
                  <a:ext uri="{FF2B5EF4-FFF2-40B4-BE49-F238E27FC236}">
                    <a16:creationId xmlns:a16="http://schemas.microsoft.com/office/drawing/2014/main" id="{35337E17-C500-142F-A88D-13615C5B613D}"/>
                  </a:ext>
                </a:extLst>
              </p:cNvPr>
              <p:cNvSpPr>
                <a:spLocks noChangeArrowheads="1"/>
              </p:cNvSpPr>
              <p:nvPr/>
            </p:nvSpPr>
            <p:spPr bwMode="auto">
              <a:xfrm>
                <a:off x="5521" y="1278"/>
                <a:ext cx="9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FFFF"/>
                    </a:solidFill>
                    <a:effectLst/>
                    <a:latin typeface="Calibri Bold" panose="020F0702030404030204" pitchFamily="34" charset="0"/>
                  </a:rPr>
                  <a:t>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20" name="Rectangle 52">
                <a:extLst>
                  <a:ext uri="{FF2B5EF4-FFF2-40B4-BE49-F238E27FC236}">
                    <a16:creationId xmlns:a16="http://schemas.microsoft.com/office/drawing/2014/main" id="{CDF3476A-D21E-54D8-5EB7-3EC69F245AEB}"/>
                  </a:ext>
                </a:extLst>
              </p:cNvPr>
              <p:cNvSpPr>
                <a:spLocks noChangeArrowheads="1"/>
              </p:cNvSpPr>
              <p:nvPr/>
            </p:nvSpPr>
            <p:spPr bwMode="auto">
              <a:xfrm>
                <a:off x="5550" y="1278"/>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FFFF"/>
                    </a:solidFill>
                    <a:effectLst/>
                    <a:latin typeface="Calibri Bold" panose="020F0702030404030204" pitchFamily="34" charset="0"/>
                  </a:rPr>
                  <a:t>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21" name="Rectangle 53">
                <a:extLst>
                  <a:ext uri="{FF2B5EF4-FFF2-40B4-BE49-F238E27FC236}">
                    <a16:creationId xmlns:a16="http://schemas.microsoft.com/office/drawing/2014/main" id="{48F2AF57-5CDA-75EF-0B93-9AE58E7BC1E3}"/>
                  </a:ext>
                </a:extLst>
              </p:cNvPr>
              <p:cNvSpPr>
                <a:spLocks noChangeArrowheads="1"/>
              </p:cNvSpPr>
              <p:nvPr/>
            </p:nvSpPr>
            <p:spPr bwMode="auto">
              <a:xfrm>
                <a:off x="5612" y="1278"/>
                <a:ext cx="12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FFFF"/>
                    </a:solidFill>
                    <a:effectLst/>
                    <a:latin typeface="Calibri Bold" panose="020F0702030404030204" pitchFamily="34" charset="0"/>
                  </a:rPr>
                  <a:t>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22" name="Rectangle 54">
                <a:extLst>
                  <a:ext uri="{FF2B5EF4-FFF2-40B4-BE49-F238E27FC236}">
                    <a16:creationId xmlns:a16="http://schemas.microsoft.com/office/drawing/2014/main" id="{A07A9C25-B6D8-4624-2CE7-401706E11379}"/>
                  </a:ext>
                </a:extLst>
              </p:cNvPr>
              <p:cNvSpPr>
                <a:spLocks noChangeArrowheads="1"/>
              </p:cNvSpPr>
              <p:nvPr/>
            </p:nvSpPr>
            <p:spPr bwMode="auto">
              <a:xfrm>
                <a:off x="5668" y="1278"/>
                <a:ext cx="9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FFFF"/>
                    </a:solidFill>
                    <a:effectLst/>
                    <a:latin typeface="Calibri Bold" panose="020F07020304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23" name="Rectangle 55">
                <a:extLst>
                  <a:ext uri="{FF2B5EF4-FFF2-40B4-BE49-F238E27FC236}">
                    <a16:creationId xmlns:a16="http://schemas.microsoft.com/office/drawing/2014/main" id="{C786A35C-B248-723A-AEBE-674D79D28BFF}"/>
                  </a:ext>
                </a:extLst>
              </p:cNvPr>
              <p:cNvSpPr>
                <a:spLocks noChangeArrowheads="1"/>
              </p:cNvSpPr>
              <p:nvPr/>
            </p:nvSpPr>
            <p:spPr bwMode="auto">
              <a:xfrm>
                <a:off x="5362" y="1415"/>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FFFF"/>
                    </a:solidFill>
                    <a:effectLst/>
                    <a:latin typeface="Calibri Bold" panose="020F0702030404030204" pitchFamily="34" charset="0"/>
                  </a:rPr>
                  <a:t>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24" name="Rectangle 56">
                <a:extLst>
                  <a:ext uri="{FF2B5EF4-FFF2-40B4-BE49-F238E27FC236}">
                    <a16:creationId xmlns:a16="http://schemas.microsoft.com/office/drawing/2014/main" id="{7A58415C-438B-52F3-C388-F2A606769762}"/>
                  </a:ext>
                </a:extLst>
              </p:cNvPr>
              <p:cNvSpPr>
                <a:spLocks noChangeArrowheads="1"/>
              </p:cNvSpPr>
              <p:nvPr/>
            </p:nvSpPr>
            <p:spPr bwMode="auto">
              <a:xfrm>
                <a:off x="5425" y="1415"/>
                <a:ext cx="9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FFFF"/>
                    </a:solidFill>
                    <a:effectLst/>
                    <a:latin typeface="Calibri Bold" panose="020F070203040403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25" name="Rectangle 57">
                <a:extLst>
                  <a:ext uri="{FF2B5EF4-FFF2-40B4-BE49-F238E27FC236}">
                    <a16:creationId xmlns:a16="http://schemas.microsoft.com/office/drawing/2014/main" id="{09965096-DA10-F0EB-E8BE-0B3E44A849A2}"/>
                  </a:ext>
                </a:extLst>
              </p:cNvPr>
              <p:cNvSpPr>
                <a:spLocks noChangeArrowheads="1"/>
              </p:cNvSpPr>
              <p:nvPr/>
            </p:nvSpPr>
            <p:spPr bwMode="auto">
              <a:xfrm>
                <a:off x="5453" y="1415"/>
                <a:ext cx="123"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FFFF"/>
                    </a:solidFill>
                    <a:effectLst/>
                    <a:latin typeface="Calibri Bold" panose="020F070203040403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26" name="Rectangle 58">
                <a:extLst>
                  <a:ext uri="{FF2B5EF4-FFF2-40B4-BE49-F238E27FC236}">
                    <a16:creationId xmlns:a16="http://schemas.microsoft.com/office/drawing/2014/main" id="{CDA091FE-4768-59C5-D96E-E9685FDE05EA}"/>
                  </a:ext>
                </a:extLst>
              </p:cNvPr>
              <p:cNvSpPr>
                <a:spLocks noChangeArrowheads="1"/>
              </p:cNvSpPr>
              <p:nvPr/>
            </p:nvSpPr>
            <p:spPr bwMode="auto">
              <a:xfrm>
                <a:off x="5510" y="1415"/>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FFFF"/>
                    </a:solidFill>
                    <a:effectLst/>
                    <a:latin typeface="Calibri Bold" panose="020F0702030404030204" pitchFamily="34" charset="0"/>
                  </a:rPr>
                  <a:t>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27" name="Rectangle 59">
                <a:extLst>
                  <a:ext uri="{FF2B5EF4-FFF2-40B4-BE49-F238E27FC236}">
                    <a16:creationId xmlns:a16="http://schemas.microsoft.com/office/drawing/2014/main" id="{40646BF6-9676-3524-35B0-D5FA7F06959F}"/>
                  </a:ext>
                </a:extLst>
              </p:cNvPr>
              <p:cNvSpPr>
                <a:spLocks noChangeArrowheads="1"/>
              </p:cNvSpPr>
              <p:nvPr/>
            </p:nvSpPr>
            <p:spPr bwMode="auto">
              <a:xfrm>
                <a:off x="5572" y="1415"/>
                <a:ext cx="10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FFFF"/>
                    </a:solidFill>
                    <a:effectLst/>
                    <a:latin typeface="Calibri Bold" panose="020F07020304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28" name="Freeform 60">
                <a:extLst>
                  <a:ext uri="{FF2B5EF4-FFF2-40B4-BE49-F238E27FC236}">
                    <a16:creationId xmlns:a16="http://schemas.microsoft.com/office/drawing/2014/main" id="{E9722B71-CD69-F1A9-62FC-282FC9674D58}"/>
                  </a:ext>
                </a:extLst>
              </p:cNvPr>
              <p:cNvSpPr>
                <a:spLocks/>
              </p:cNvSpPr>
              <p:nvPr/>
            </p:nvSpPr>
            <p:spPr bwMode="auto">
              <a:xfrm>
                <a:off x="5132" y="827"/>
                <a:ext cx="709" cy="355"/>
              </a:xfrm>
              <a:custGeom>
                <a:avLst/>
                <a:gdLst>
                  <a:gd name="T0" fmla="*/ 0 w 893"/>
                  <a:gd name="T1" fmla="*/ 0 h 447"/>
                  <a:gd name="T2" fmla="*/ 0 w 893"/>
                  <a:gd name="T3" fmla="*/ 0 h 447"/>
                  <a:gd name="T4" fmla="*/ 893 w 893"/>
                  <a:gd name="T5" fmla="*/ 0 h 447"/>
                  <a:gd name="T6" fmla="*/ 893 w 893"/>
                  <a:gd name="T7" fmla="*/ 447 h 447"/>
                  <a:gd name="T8" fmla="*/ 0 w 893"/>
                  <a:gd name="T9" fmla="*/ 447 h 447"/>
                  <a:gd name="T10" fmla="*/ 0 w 893"/>
                  <a:gd name="T11" fmla="*/ 0 h 447"/>
                </a:gdLst>
                <a:ahLst/>
                <a:cxnLst>
                  <a:cxn ang="0">
                    <a:pos x="T0" y="T1"/>
                  </a:cxn>
                  <a:cxn ang="0">
                    <a:pos x="T2" y="T3"/>
                  </a:cxn>
                  <a:cxn ang="0">
                    <a:pos x="T4" y="T5"/>
                  </a:cxn>
                  <a:cxn ang="0">
                    <a:pos x="T6" y="T7"/>
                  </a:cxn>
                  <a:cxn ang="0">
                    <a:pos x="T8" y="T9"/>
                  </a:cxn>
                  <a:cxn ang="0">
                    <a:pos x="T10" y="T11"/>
                  </a:cxn>
                </a:cxnLst>
                <a:rect l="0" t="0" r="r" b="b"/>
                <a:pathLst>
                  <a:path w="893" h="447">
                    <a:moveTo>
                      <a:pt x="0" y="0"/>
                    </a:moveTo>
                    <a:lnTo>
                      <a:pt x="0" y="0"/>
                    </a:lnTo>
                    <a:lnTo>
                      <a:pt x="893" y="0"/>
                    </a:lnTo>
                    <a:lnTo>
                      <a:pt x="893" y="447"/>
                    </a:lnTo>
                    <a:lnTo>
                      <a:pt x="0" y="447"/>
                    </a:lnTo>
                    <a:lnTo>
                      <a:pt x="0" y="0"/>
                    </a:lnTo>
                    <a:close/>
                  </a:path>
                </a:pathLst>
              </a:custGeom>
              <a:solidFill>
                <a:srgbClr val="8C8686"/>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29" name="Freeform 61">
                <a:extLst>
                  <a:ext uri="{FF2B5EF4-FFF2-40B4-BE49-F238E27FC236}">
                    <a16:creationId xmlns:a16="http://schemas.microsoft.com/office/drawing/2014/main" id="{1E10A1A9-7B5D-EBF9-F091-586C5E99D9D4}"/>
                  </a:ext>
                </a:extLst>
              </p:cNvPr>
              <p:cNvSpPr>
                <a:spLocks/>
              </p:cNvSpPr>
              <p:nvPr/>
            </p:nvSpPr>
            <p:spPr bwMode="auto">
              <a:xfrm>
                <a:off x="5132" y="827"/>
                <a:ext cx="709" cy="355"/>
              </a:xfrm>
              <a:custGeom>
                <a:avLst/>
                <a:gdLst>
                  <a:gd name="T0" fmla="*/ 0 w 893"/>
                  <a:gd name="T1" fmla="*/ 0 h 447"/>
                  <a:gd name="T2" fmla="*/ 0 w 893"/>
                  <a:gd name="T3" fmla="*/ 0 h 447"/>
                  <a:gd name="T4" fmla="*/ 893 w 893"/>
                  <a:gd name="T5" fmla="*/ 0 h 447"/>
                  <a:gd name="T6" fmla="*/ 893 w 893"/>
                  <a:gd name="T7" fmla="*/ 447 h 447"/>
                  <a:gd name="T8" fmla="*/ 0 w 893"/>
                  <a:gd name="T9" fmla="*/ 447 h 447"/>
                  <a:gd name="T10" fmla="*/ 0 w 893"/>
                  <a:gd name="T11" fmla="*/ 0 h 447"/>
                </a:gdLst>
                <a:ahLst/>
                <a:cxnLst>
                  <a:cxn ang="0">
                    <a:pos x="T0" y="T1"/>
                  </a:cxn>
                  <a:cxn ang="0">
                    <a:pos x="T2" y="T3"/>
                  </a:cxn>
                  <a:cxn ang="0">
                    <a:pos x="T4" y="T5"/>
                  </a:cxn>
                  <a:cxn ang="0">
                    <a:pos x="T6" y="T7"/>
                  </a:cxn>
                  <a:cxn ang="0">
                    <a:pos x="T8" y="T9"/>
                  </a:cxn>
                  <a:cxn ang="0">
                    <a:pos x="T10" y="T11"/>
                  </a:cxn>
                </a:cxnLst>
                <a:rect l="0" t="0" r="r" b="b"/>
                <a:pathLst>
                  <a:path w="893" h="447">
                    <a:moveTo>
                      <a:pt x="0" y="0"/>
                    </a:moveTo>
                    <a:lnTo>
                      <a:pt x="0" y="0"/>
                    </a:lnTo>
                    <a:lnTo>
                      <a:pt x="893" y="0"/>
                    </a:lnTo>
                    <a:lnTo>
                      <a:pt x="893" y="447"/>
                    </a:lnTo>
                    <a:lnTo>
                      <a:pt x="0" y="447"/>
                    </a:lnTo>
                    <a:lnTo>
                      <a:pt x="0" y="0"/>
                    </a:lnTo>
                    <a:close/>
                  </a:path>
                </a:pathLst>
              </a:custGeom>
              <a:noFill/>
              <a:ln w="12700" cap="flat">
                <a:solidFill>
                  <a:srgbClr val="141313"/>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0" name="Rectangle 62">
                <a:extLst>
                  <a:ext uri="{FF2B5EF4-FFF2-40B4-BE49-F238E27FC236}">
                    <a16:creationId xmlns:a16="http://schemas.microsoft.com/office/drawing/2014/main" id="{5687CC94-7358-9F07-1065-3D429B895D68}"/>
                  </a:ext>
                </a:extLst>
              </p:cNvPr>
              <p:cNvSpPr>
                <a:spLocks noChangeArrowheads="1"/>
              </p:cNvSpPr>
              <p:nvPr/>
            </p:nvSpPr>
            <p:spPr bwMode="auto">
              <a:xfrm>
                <a:off x="5333" y="860"/>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31" name="Rectangle 63">
                <a:extLst>
                  <a:ext uri="{FF2B5EF4-FFF2-40B4-BE49-F238E27FC236}">
                    <a16:creationId xmlns:a16="http://schemas.microsoft.com/office/drawing/2014/main" id="{4D88ED48-C255-EB30-10DD-5955C6C7FFA6}"/>
                  </a:ext>
                </a:extLst>
              </p:cNvPr>
              <p:cNvSpPr>
                <a:spLocks noChangeArrowheads="1"/>
              </p:cNvSpPr>
              <p:nvPr/>
            </p:nvSpPr>
            <p:spPr bwMode="auto">
              <a:xfrm>
                <a:off x="5395" y="860"/>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32" name="Rectangle 64">
                <a:extLst>
                  <a:ext uri="{FF2B5EF4-FFF2-40B4-BE49-F238E27FC236}">
                    <a16:creationId xmlns:a16="http://schemas.microsoft.com/office/drawing/2014/main" id="{F1882DCB-89B2-3EA1-6071-825CFECBDC6F}"/>
                  </a:ext>
                </a:extLst>
              </p:cNvPr>
              <p:cNvSpPr>
                <a:spLocks noChangeArrowheads="1"/>
              </p:cNvSpPr>
              <p:nvPr/>
            </p:nvSpPr>
            <p:spPr bwMode="auto">
              <a:xfrm>
                <a:off x="5456" y="860"/>
                <a:ext cx="153"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w</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33" name="Rectangle 65">
                <a:extLst>
                  <a:ext uri="{FF2B5EF4-FFF2-40B4-BE49-F238E27FC236}">
                    <a16:creationId xmlns:a16="http://schemas.microsoft.com/office/drawing/2014/main" id="{424EF56E-FADE-AC8B-8461-42912BD8D6BC}"/>
                  </a:ext>
                </a:extLst>
              </p:cNvPr>
              <p:cNvSpPr>
                <a:spLocks noChangeArrowheads="1"/>
              </p:cNvSpPr>
              <p:nvPr/>
            </p:nvSpPr>
            <p:spPr bwMode="auto">
              <a:xfrm>
                <a:off x="5543" y="860"/>
                <a:ext cx="1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34" name="Rectangle 66">
                <a:extLst>
                  <a:ext uri="{FF2B5EF4-FFF2-40B4-BE49-F238E27FC236}">
                    <a16:creationId xmlns:a16="http://schemas.microsoft.com/office/drawing/2014/main" id="{FC53836D-A06D-B19F-0731-C862CB3721FD}"/>
                  </a:ext>
                </a:extLst>
              </p:cNvPr>
              <p:cNvSpPr>
                <a:spLocks noChangeArrowheads="1"/>
              </p:cNvSpPr>
              <p:nvPr/>
            </p:nvSpPr>
            <p:spPr bwMode="auto">
              <a:xfrm>
                <a:off x="5601" y="860"/>
                <a:ext cx="107"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35" name="Rectangle 67">
                <a:extLst>
                  <a:ext uri="{FF2B5EF4-FFF2-40B4-BE49-F238E27FC236}">
                    <a16:creationId xmlns:a16="http://schemas.microsoft.com/office/drawing/2014/main" id="{D1E60312-13C8-306C-FA4E-026C36A96A69}"/>
                  </a:ext>
                </a:extLst>
              </p:cNvPr>
              <p:cNvSpPr>
                <a:spLocks noChangeArrowheads="1"/>
              </p:cNvSpPr>
              <p:nvPr/>
            </p:nvSpPr>
            <p:spPr bwMode="auto">
              <a:xfrm>
                <a:off x="5642" y="860"/>
                <a:ext cx="9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36" name="Rectangle 68">
                <a:extLst>
                  <a:ext uri="{FF2B5EF4-FFF2-40B4-BE49-F238E27FC236}">
                    <a16:creationId xmlns:a16="http://schemas.microsoft.com/office/drawing/2014/main" id="{9C8E842E-9757-DA66-1063-461BB7E66EC9}"/>
                  </a:ext>
                </a:extLst>
              </p:cNvPr>
              <p:cNvSpPr>
                <a:spLocks noChangeArrowheads="1"/>
              </p:cNvSpPr>
              <p:nvPr/>
            </p:nvSpPr>
            <p:spPr bwMode="auto">
              <a:xfrm>
                <a:off x="5314" y="998"/>
                <a:ext cx="12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37" name="Rectangle 69">
                <a:extLst>
                  <a:ext uri="{FF2B5EF4-FFF2-40B4-BE49-F238E27FC236}">
                    <a16:creationId xmlns:a16="http://schemas.microsoft.com/office/drawing/2014/main" id="{9FDE7080-2592-714E-D8FA-421767369A40}"/>
                  </a:ext>
                </a:extLst>
              </p:cNvPr>
              <p:cNvSpPr>
                <a:spLocks noChangeArrowheads="1"/>
              </p:cNvSpPr>
              <p:nvPr/>
            </p:nvSpPr>
            <p:spPr bwMode="auto">
              <a:xfrm>
                <a:off x="5368" y="998"/>
                <a:ext cx="12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38" name="Rectangle 70">
                <a:extLst>
                  <a:ext uri="{FF2B5EF4-FFF2-40B4-BE49-F238E27FC236}">
                    <a16:creationId xmlns:a16="http://schemas.microsoft.com/office/drawing/2014/main" id="{113D8C29-AB34-D120-D7B2-090184FAA675}"/>
                  </a:ext>
                </a:extLst>
              </p:cNvPr>
              <p:cNvSpPr>
                <a:spLocks noChangeArrowheads="1"/>
              </p:cNvSpPr>
              <p:nvPr/>
            </p:nvSpPr>
            <p:spPr bwMode="auto">
              <a:xfrm>
                <a:off x="5423" y="998"/>
                <a:ext cx="11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39" name="Rectangle 71">
                <a:extLst>
                  <a:ext uri="{FF2B5EF4-FFF2-40B4-BE49-F238E27FC236}">
                    <a16:creationId xmlns:a16="http://schemas.microsoft.com/office/drawing/2014/main" id="{718F2A61-4C28-9AEC-5E10-EEE06B9741BB}"/>
                  </a:ext>
                </a:extLst>
              </p:cNvPr>
              <p:cNvSpPr>
                <a:spLocks noChangeArrowheads="1"/>
              </p:cNvSpPr>
              <p:nvPr/>
            </p:nvSpPr>
            <p:spPr bwMode="auto">
              <a:xfrm>
                <a:off x="5469" y="998"/>
                <a:ext cx="10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40" name="Rectangle 72">
                <a:extLst>
                  <a:ext uri="{FF2B5EF4-FFF2-40B4-BE49-F238E27FC236}">
                    <a16:creationId xmlns:a16="http://schemas.microsoft.com/office/drawing/2014/main" id="{6AE55FF4-3D2A-9462-C3AB-7415F8E5AD59}"/>
                  </a:ext>
                </a:extLst>
              </p:cNvPr>
              <p:cNvSpPr>
                <a:spLocks noChangeArrowheads="1"/>
              </p:cNvSpPr>
              <p:nvPr/>
            </p:nvSpPr>
            <p:spPr bwMode="auto">
              <a:xfrm>
                <a:off x="5509" y="998"/>
                <a:ext cx="1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41" name="Rectangle 73">
                <a:extLst>
                  <a:ext uri="{FF2B5EF4-FFF2-40B4-BE49-F238E27FC236}">
                    <a16:creationId xmlns:a16="http://schemas.microsoft.com/office/drawing/2014/main" id="{177C6D23-8059-E5CD-6A7C-9A80753AFA8F}"/>
                  </a:ext>
                </a:extLst>
              </p:cNvPr>
              <p:cNvSpPr>
                <a:spLocks noChangeArrowheads="1"/>
              </p:cNvSpPr>
              <p:nvPr/>
            </p:nvSpPr>
            <p:spPr bwMode="auto">
              <a:xfrm>
                <a:off x="5568" y="998"/>
                <a:ext cx="16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42" name="Freeform 74">
                <a:extLst>
                  <a:ext uri="{FF2B5EF4-FFF2-40B4-BE49-F238E27FC236}">
                    <a16:creationId xmlns:a16="http://schemas.microsoft.com/office/drawing/2014/main" id="{9FB6B4F4-75FB-8F1B-0363-168CF19B5228}"/>
                  </a:ext>
                </a:extLst>
              </p:cNvPr>
              <p:cNvSpPr>
                <a:spLocks/>
              </p:cNvSpPr>
              <p:nvPr/>
            </p:nvSpPr>
            <p:spPr bwMode="auto">
              <a:xfrm>
                <a:off x="5132" y="1668"/>
                <a:ext cx="709" cy="360"/>
              </a:xfrm>
              <a:custGeom>
                <a:avLst/>
                <a:gdLst>
                  <a:gd name="T0" fmla="*/ 0 w 893"/>
                  <a:gd name="T1" fmla="*/ 0 h 453"/>
                  <a:gd name="T2" fmla="*/ 0 w 893"/>
                  <a:gd name="T3" fmla="*/ 0 h 453"/>
                  <a:gd name="T4" fmla="*/ 893 w 893"/>
                  <a:gd name="T5" fmla="*/ 0 h 453"/>
                  <a:gd name="T6" fmla="*/ 893 w 893"/>
                  <a:gd name="T7" fmla="*/ 453 h 453"/>
                  <a:gd name="T8" fmla="*/ 0 w 893"/>
                  <a:gd name="T9" fmla="*/ 453 h 453"/>
                  <a:gd name="T10" fmla="*/ 0 w 893"/>
                  <a:gd name="T11" fmla="*/ 0 h 453"/>
                </a:gdLst>
                <a:ahLst/>
                <a:cxnLst>
                  <a:cxn ang="0">
                    <a:pos x="T0" y="T1"/>
                  </a:cxn>
                  <a:cxn ang="0">
                    <a:pos x="T2" y="T3"/>
                  </a:cxn>
                  <a:cxn ang="0">
                    <a:pos x="T4" y="T5"/>
                  </a:cxn>
                  <a:cxn ang="0">
                    <a:pos x="T6" y="T7"/>
                  </a:cxn>
                  <a:cxn ang="0">
                    <a:pos x="T8" y="T9"/>
                  </a:cxn>
                  <a:cxn ang="0">
                    <a:pos x="T10" y="T11"/>
                  </a:cxn>
                </a:cxnLst>
                <a:rect l="0" t="0" r="r" b="b"/>
                <a:pathLst>
                  <a:path w="893" h="453">
                    <a:moveTo>
                      <a:pt x="0" y="0"/>
                    </a:moveTo>
                    <a:lnTo>
                      <a:pt x="0" y="0"/>
                    </a:lnTo>
                    <a:lnTo>
                      <a:pt x="893" y="0"/>
                    </a:lnTo>
                    <a:lnTo>
                      <a:pt x="893" y="453"/>
                    </a:lnTo>
                    <a:lnTo>
                      <a:pt x="0" y="453"/>
                    </a:lnTo>
                    <a:lnTo>
                      <a:pt x="0" y="0"/>
                    </a:lnTo>
                    <a:close/>
                  </a:path>
                </a:pathLst>
              </a:custGeom>
              <a:solidFill>
                <a:srgbClr val="5683D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43" name="Freeform 75">
                <a:extLst>
                  <a:ext uri="{FF2B5EF4-FFF2-40B4-BE49-F238E27FC236}">
                    <a16:creationId xmlns:a16="http://schemas.microsoft.com/office/drawing/2014/main" id="{1856B761-1CA1-A002-B86C-76025276CCC2}"/>
                  </a:ext>
                </a:extLst>
              </p:cNvPr>
              <p:cNvSpPr>
                <a:spLocks/>
              </p:cNvSpPr>
              <p:nvPr/>
            </p:nvSpPr>
            <p:spPr bwMode="auto">
              <a:xfrm>
                <a:off x="5132" y="1668"/>
                <a:ext cx="709" cy="360"/>
              </a:xfrm>
              <a:custGeom>
                <a:avLst/>
                <a:gdLst>
                  <a:gd name="T0" fmla="*/ 0 w 893"/>
                  <a:gd name="T1" fmla="*/ 0 h 453"/>
                  <a:gd name="T2" fmla="*/ 0 w 893"/>
                  <a:gd name="T3" fmla="*/ 0 h 453"/>
                  <a:gd name="T4" fmla="*/ 893 w 893"/>
                  <a:gd name="T5" fmla="*/ 0 h 453"/>
                  <a:gd name="T6" fmla="*/ 893 w 893"/>
                  <a:gd name="T7" fmla="*/ 453 h 453"/>
                  <a:gd name="T8" fmla="*/ 0 w 893"/>
                  <a:gd name="T9" fmla="*/ 453 h 453"/>
                  <a:gd name="T10" fmla="*/ 0 w 893"/>
                  <a:gd name="T11" fmla="*/ 0 h 453"/>
                </a:gdLst>
                <a:ahLst/>
                <a:cxnLst>
                  <a:cxn ang="0">
                    <a:pos x="T0" y="T1"/>
                  </a:cxn>
                  <a:cxn ang="0">
                    <a:pos x="T2" y="T3"/>
                  </a:cxn>
                  <a:cxn ang="0">
                    <a:pos x="T4" y="T5"/>
                  </a:cxn>
                  <a:cxn ang="0">
                    <a:pos x="T6" y="T7"/>
                  </a:cxn>
                  <a:cxn ang="0">
                    <a:pos x="T8" y="T9"/>
                  </a:cxn>
                  <a:cxn ang="0">
                    <a:pos x="T10" y="T11"/>
                  </a:cxn>
                </a:cxnLst>
                <a:rect l="0" t="0" r="r" b="b"/>
                <a:pathLst>
                  <a:path w="893" h="453">
                    <a:moveTo>
                      <a:pt x="0" y="0"/>
                    </a:moveTo>
                    <a:lnTo>
                      <a:pt x="0" y="0"/>
                    </a:lnTo>
                    <a:lnTo>
                      <a:pt x="893" y="0"/>
                    </a:lnTo>
                    <a:lnTo>
                      <a:pt x="893" y="453"/>
                    </a:lnTo>
                    <a:lnTo>
                      <a:pt x="0" y="453"/>
                    </a:lnTo>
                    <a:lnTo>
                      <a:pt x="0" y="0"/>
                    </a:lnTo>
                    <a:close/>
                  </a:path>
                </a:pathLst>
              </a:custGeom>
              <a:noFill/>
              <a:ln w="12700" cap="flat">
                <a:solidFill>
                  <a:srgbClr val="141313"/>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4" name="Rectangle 76">
                <a:extLst>
                  <a:ext uri="{FF2B5EF4-FFF2-40B4-BE49-F238E27FC236}">
                    <a16:creationId xmlns:a16="http://schemas.microsoft.com/office/drawing/2014/main" id="{9C3C3E2E-7D2F-0CED-44C1-D26D99C102C3}"/>
                  </a:ext>
                </a:extLst>
              </p:cNvPr>
              <p:cNvSpPr>
                <a:spLocks noChangeArrowheads="1"/>
              </p:cNvSpPr>
              <p:nvPr/>
            </p:nvSpPr>
            <p:spPr bwMode="auto">
              <a:xfrm>
                <a:off x="5314" y="1707"/>
                <a:ext cx="14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H</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45" name="Rectangle 77">
                <a:extLst>
                  <a:ext uri="{FF2B5EF4-FFF2-40B4-BE49-F238E27FC236}">
                    <a16:creationId xmlns:a16="http://schemas.microsoft.com/office/drawing/2014/main" id="{7111D9C7-8537-0FC6-F581-2FDFF24E4000}"/>
                  </a:ext>
                </a:extLst>
              </p:cNvPr>
              <p:cNvSpPr>
                <a:spLocks noChangeArrowheads="1"/>
              </p:cNvSpPr>
              <p:nvPr/>
            </p:nvSpPr>
            <p:spPr bwMode="auto">
              <a:xfrm>
                <a:off x="5387" y="1707"/>
                <a:ext cx="1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46" name="Rectangle 78">
                <a:extLst>
                  <a:ext uri="{FF2B5EF4-FFF2-40B4-BE49-F238E27FC236}">
                    <a16:creationId xmlns:a16="http://schemas.microsoft.com/office/drawing/2014/main" id="{A824D753-C72A-84B1-BA98-8C2F90F89DB9}"/>
                  </a:ext>
                </a:extLst>
              </p:cNvPr>
              <p:cNvSpPr>
                <a:spLocks noChangeArrowheads="1"/>
              </p:cNvSpPr>
              <p:nvPr/>
            </p:nvSpPr>
            <p:spPr bwMode="auto">
              <a:xfrm>
                <a:off x="5445" y="1707"/>
                <a:ext cx="9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47" name="Rectangle 79">
                <a:extLst>
                  <a:ext uri="{FF2B5EF4-FFF2-40B4-BE49-F238E27FC236}">
                    <a16:creationId xmlns:a16="http://schemas.microsoft.com/office/drawing/2014/main" id="{95674F7E-CCB9-F8AD-B3F6-84B1877C31B3}"/>
                  </a:ext>
                </a:extLst>
              </p:cNvPr>
              <p:cNvSpPr>
                <a:spLocks noChangeArrowheads="1"/>
              </p:cNvSpPr>
              <p:nvPr/>
            </p:nvSpPr>
            <p:spPr bwMode="auto">
              <a:xfrm>
                <a:off x="5475" y="1707"/>
                <a:ext cx="9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48" name="Rectangle 80">
                <a:extLst>
                  <a:ext uri="{FF2B5EF4-FFF2-40B4-BE49-F238E27FC236}">
                    <a16:creationId xmlns:a16="http://schemas.microsoft.com/office/drawing/2014/main" id="{E612F204-1FCD-2ED6-ACD9-2DA18959B7E3}"/>
                  </a:ext>
                </a:extLst>
              </p:cNvPr>
              <p:cNvSpPr>
                <a:spLocks noChangeArrowheads="1"/>
              </p:cNvSpPr>
              <p:nvPr/>
            </p:nvSpPr>
            <p:spPr bwMode="auto">
              <a:xfrm>
                <a:off x="5504" y="1707"/>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u</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49" name="Rectangle 81">
                <a:extLst>
                  <a:ext uri="{FF2B5EF4-FFF2-40B4-BE49-F238E27FC236}">
                    <a16:creationId xmlns:a16="http://schemas.microsoft.com/office/drawing/2014/main" id="{A9876B88-4631-0556-A197-AEC65ABDA8B1}"/>
                  </a:ext>
                </a:extLst>
              </p:cNvPr>
              <p:cNvSpPr>
                <a:spLocks noChangeArrowheads="1"/>
              </p:cNvSpPr>
              <p:nvPr/>
            </p:nvSpPr>
            <p:spPr bwMode="auto">
              <a:xfrm>
                <a:off x="5566" y="1707"/>
                <a:ext cx="16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50" name="Rectangle 82">
                <a:extLst>
                  <a:ext uri="{FF2B5EF4-FFF2-40B4-BE49-F238E27FC236}">
                    <a16:creationId xmlns:a16="http://schemas.microsoft.com/office/drawing/2014/main" id="{845AEB63-903E-30CB-8375-840AF9FDE6AE}"/>
                  </a:ext>
                </a:extLst>
              </p:cNvPr>
              <p:cNvSpPr>
                <a:spLocks noChangeArrowheads="1"/>
              </p:cNvSpPr>
              <p:nvPr/>
            </p:nvSpPr>
            <p:spPr bwMode="auto">
              <a:xfrm>
                <a:off x="5660" y="1707"/>
                <a:ext cx="9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51" name="Rectangle 83">
                <a:extLst>
                  <a:ext uri="{FF2B5EF4-FFF2-40B4-BE49-F238E27FC236}">
                    <a16:creationId xmlns:a16="http://schemas.microsoft.com/office/drawing/2014/main" id="{7C903CBA-313B-06B5-5AD7-2304B6942930}"/>
                  </a:ext>
                </a:extLst>
              </p:cNvPr>
              <p:cNvSpPr>
                <a:spLocks noChangeArrowheads="1"/>
              </p:cNvSpPr>
              <p:nvPr/>
            </p:nvSpPr>
            <p:spPr bwMode="auto">
              <a:xfrm>
                <a:off x="5362" y="1844"/>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52" name="Rectangle 84">
                <a:extLst>
                  <a:ext uri="{FF2B5EF4-FFF2-40B4-BE49-F238E27FC236}">
                    <a16:creationId xmlns:a16="http://schemas.microsoft.com/office/drawing/2014/main" id="{A55A0599-C1DB-A896-A5AB-EF676E96FCDB}"/>
                  </a:ext>
                </a:extLst>
              </p:cNvPr>
              <p:cNvSpPr>
                <a:spLocks noChangeArrowheads="1"/>
              </p:cNvSpPr>
              <p:nvPr/>
            </p:nvSpPr>
            <p:spPr bwMode="auto">
              <a:xfrm>
                <a:off x="5425" y="1844"/>
                <a:ext cx="9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53" name="Rectangle 85">
                <a:extLst>
                  <a:ext uri="{FF2B5EF4-FFF2-40B4-BE49-F238E27FC236}">
                    <a16:creationId xmlns:a16="http://schemas.microsoft.com/office/drawing/2014/main" id="{09CF49BC-6B1D-8150-E182-3DAE4EA8FEEA}"/>
                  </a:ext>
                </a:extLst>
              </p:cNvPr>
              <p:cNvSpPr>
                <a:spLocks noChangeArrowheads="1"/>
              </p:cNvSpPr>
              <p:nvPr/>
            </p:nvSpPr>
            <p:spPr bwMode="auto">
              <a:xfrm>
                <a:off x="5453" y="1844"/>
                <a:ext cx="123"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54" name="Rectangle 86">
                <a:extLst>
                  <a:ext uri="{FF2B5EF4-FFF2-40B4-BE49-F238E27FC236}">
                    <a16:creationId xmlns:a16="http://schemas.microsoft.com/office/drawing/2014/main" id="{D4020DE2-B2B4-1478-55D6-F77AA65D0216}"/>
                  </a:ext>
                </a:extLst>
              </p:cNvPr>
              <p:cNvSpPr>
                <a:spLocks noChangeArrowheads="1"/>
              </p:cNvSpPr>
              <p:nvPr/>
            </p:nvSpPr>
            <p:spPr bwMode="auto">
              <a:xfrm>
                <a:off x="5510" y="1844"/>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55" name="Rectangle 87">
                <a:extLst>
                  <a:ext uri="{FF2B5EF4-FFF2-40B4-BE49-F238E27FC236}">
                    <a16:creationId xmlns:a16="http://schemas.microsoft.com/office/drawing/2014/main" id="{6EF28ABC-7FB5-648F-F297-908496920886}"/>
                  </a:ext>
                </a:extLst>
              </p:cNvPr>
              <p:cNvSpPr>
                <a:spLocks noChangeArrowheads="1"/>
              </p:cNvSpPr>
              <p:nvPr/>
            </p:nvSpPr>
            <p:spPr bwMode="auto">
              <a:xfrm>
                <a:off x="5572" y="1844"/>
                <a:ext cx="10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56" name="Freeform 88">
                <a:extLst>
                  <a:ext uri="{FF2B5EF4-FFF2-40B4-BE49-F238E27FC236}">
                    <a16:creationId xmlns:a16="http://schemas.microsoft.com/office/drawing/2014/main" id="{5A3A990F-6E85-D399-73A9-858B11204E09}"/>
                  </a:ext>
                </a:extLst>
              </p:cNvPr>
              <p:cNvSpPr>
                <a:spLocks/>
              </p:cNvSpPr>
              <p:nvPr/>
            </p:nvSpPr>
            <p:spPr bwMode="auto">
              <a:xfrm>
                <a:off x="6180" y="1171"/>
                <a:ext cx="883" cy="360"/>
              </a:xfrm>
              <a:custGeom>
                <a:avLst/>
                <a:gdLst>
                  <a:gd name="T0" fmla="*/ 0 w 1113"/>
                  <a:gd name="T1" fmla="*/ 0 h 454"/>
                  <a:gd name="T2" fmla="*/ 0 w 1113"/>
                  <a:gd name="T3" fmla="*/ 0 h 454"/>
                  <a:gd name="T4" fmla="*/ 1113 w 1113"/>
                  <a:gd name="T5" fmla="*/ 0 h 454"/>
                  <a:gd name="T6" fmla="*/ 1113 w 1113"/>
                  <a:gd name="T7" fmla="*/ 454 h 454"/>
                  <a:gd name="T8" fmla="*/ 0 w 1113"/>
                  <a:gd name="T9" fmla="*/ 454 h 454"/>
                  <a:gd name="T10" fmla="*/ 0 w 1113"/>
                  <a:gd name="T11" fmla="*/ 0 h 454"/>
                </a:gdLst>
                <a:ahLst/>
                <a:cxnLst>
                  <a:cxn ang="0">
                    <a:pos x="T0" y="T1"/>
                  </a:cxn>
                  <a:cxn ang="0">
                    <a:pos x="T2" y="T3"/>
                  </a:cxn>
                  <a:cxn ang="0">
                    <a:pos x="T4" y="T5"/>
                  </a:cxn>
                  <a:cxn ang="0">
                    <a:pos x="T6" y="T7"/>
                  </a:cxn>
                  <a:cxn ang="0">
                    <a:pos x="T8" y="T9"/>
                  </a:cxn>
                  <a:cxn ang="0">
                    <a:pos x="T10" y="T11"/>
                  </a:cxn>
                </a:cxnLst>
                <a:rect l="0" t="0" r="r" b="b"/>
                <a:pathLst>
                  <a:path w="1113" h="454">
                    <a:moveTo>
                      <a:pt x="0" y="0"/>
                    </a:moveTo>
                    <a:lnTo>
                      <a:pt x="0" y="0"/>
                    </a:lnTo>
                    <a:lnTo>
                      <a:pt x="1113" y="0"/>
                    </a:lnTo>
                    <a:lnTo>
                      <a:pt x="1113" y="454"/>
                    </a:lnTo>
                    <a:lnTo>
                      <a:pt x="0" y="454"/>
                    </a:lnTo>
                    <a:lnTo>
                      <a:pt x="0" y="0"/>
                    </a:lnTo>
                    <a:close/>
                  </a:path>
                </a:pathLst>
              </a:custGeom>
              <a:solidFill>
                <a:srgbClr val="FBC4C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57" name="Freeform 89">
                <a:extLst>
                  <a:ext uri="{FF2B5EF4-FFF2-40B4-BE49-F238E27FC236}">
                    <a16:creationId xmlns:a16="http://schemas.microsoft.com/office/drawing/2014/main" id="{CA1FAA4F-8B0E-F8BE-CA6C-7C598136A089}"/>
                  </a:ext>
                </a:extLst>
              </p:cNvPr>
              <p:cNvSpPr>
                <a:spLocks/>
              </p:cNvSpPr>
              <p:nvPr/>
            </p:nvSpPr>
            <p:spPr bwMode="auto">
              <a:xfrm>
                <a:off x="6180" y="1171"/>
                <a:ext cx="883" cy="360"/>
              </a:xfrm>
              <a:custGeom>
                <a:avLst/>
                <a:gdLst>
                  <a:gd name="T0" fmla="*/ 0 w 1113"/>
                  <a:gd name="T1" fmla="*/ 0 h 454"/>
                  <a:gd name="T2" fmla="*/ 0 w 1113"/>
                  <a:gd name="T3" fmla="*/ 0 h 454"/>
                  <a:gd name="T4" fmla="*/ 1113 w 1113"/>
                  <a:gd name="T5" fmla="*/ 0 h 454"/>
                  <a:gd name="T6" fmla="*/ 1113 w 1113"/>
                  <a:gd name="T7" fmla="*/ 454 h 454"/>
                  <a:gd name="T8" fmla="*/ 0 w 1113"/>
                  <a:gd name="T9" fmla="*/ 454 h 454"/>
                  <a:gd name="T10" fmla="*/ 0 w 1113"/>
                  <a:gd name="T11" fmla="*/ 0 h 454"/>
                </a:gdLst>
                <a:ahLst/>
                <a:cxnLst>
                  <a:cxn ang="0">
                    <a:pos x="T0" y="T1"/>
                  </a:cxn>
                  <a:cxn ang="0">
                    <a:pos x="T2" y="T3"/>
                  </a:cxn>
                  <a:cxn ang="0">
                    <a:pos x="T4" y="T5"/>
                  </a:cxn>
                  <a:cxn ang="0">
                    <a:pos x="T6" y="T7"/>
                  </a:cxn>
                  <a:cxn ang="0">
                    <a:pos x="T8" y="T9"/>
                  </a:cxn>
                  <a:cxn ang="0">
                    <a:pos x="T10" y="T11"/>
                  </a:cxn>
                </a:cxnLst>
                <a:rect l="0" t="0" r="r" b="b"/>
                <a:pathLst>
                  <a:path w="1113" h="454">
                    <a:moveTo>
                      <a:pt x="0" y="0"/>
                    </a:moveTo>
                    <a:lnTo>
                      <a:pt x="0" y="0"/>
                    </a:lnTo>
                    <a:lnTo>
                      <a:pt x="1113" y="0"/>
                    </a:lnTo>
                    <a:lnTo>
                      <a:pt x="1113" y="454"/>
                    </a:lnTo>
                    <a:lnTo>
                      <a:pt x="0" y="454"/>
                    </a:lnTo>
                    <a:lnTo>
                      <a:pt x="0" y="0"/>
                    </a:lnTo>
                    <a:close/>
                  </a:path>
                </a:pathLst>
              </a:custGeom>
              <a:noFill/>
              <a:ln w="12700" cap="flat">
                <a:solidFill>
                  <a:srgbClr val="141313"/>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8" name="Rectangle 90">
                <a:extLst>
                  <a:ext uri="{FF2B5EF4-FFF2-40B4-BE49-F238E27FC236}">
                    <a16:creationId xmlns:a16="http://schemas.microsoft.com/office/drawing/2014/main" id="{F8DAC7F3-B551-7D04-AE7C-DD7C8D6B3FF9}"/>
                  </a:ext>
                </a:extLst>
              </p:cNvPr>
              <p:cNvSpPr>
                <a:spLocks noChangeArrowheads="1"/>
              </p:cNvSpPr>
              <p:nvPr/>
            </p:nvSpPr>
            <p:spPr bwMode="auto">
              <a:xfrm>
                <a:off x="6349" y="1209"/>
                <a:ext cx="14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59" name="Rectangle 91">
                <a:extLst>
                  <a:ext uri="{FF2B5EF4-FFF2-40B4-BE49-F238E27FC236}">
                    <a16:creationId xmlns:a16="http://schemas.microsoft.com/office/drawing/2014/main" id="{F634FB56-43ED-B993-BB93-FBB85D884E67}"/>
                  </a:ext>
                </a:extLst>
              </p:cNvPr>
              <p:cNvSpPr>
                <a:spLocks noChangeArrowheads="1"/>
              </p:cNvSpPr>
              <p:nvPr/>
            </p:nvSpPr>
            <p:spPr bwMode="auto">
              <a:xfrm>
                <a:off x="6422" y="1209"/>
                <a:ext cx="9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60" name="Rectangle 92">
                <a:extLst>
                  <a:ext uri="{FF2B5EF4-FFF2-40B4-BE49-F238E27FC236}">
                    <a16:creationId xmlns:a16="http://schemas.microsoft.com/office/drawing/2014/main" id="{770C369C-44AF-CA49-EE84-AB0BF508BB52}"/>
                  </a:ext>
                </a:extLst>
              </p:cNvPr>
              <p:cNvSpPr>
                <a:spLocks noChangeArrowheads="1"/>
              </p:cNvSpPr>
              <p:nvPr/>
            </p:nvSpPr>
            <p:spPr bwMode="auto">
              <a:xfrm>
                <a:off x="6452" y="1209"/>
                <a:ext cx="11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61" name="Rectangle 93">
                <a:extLst>
                  <a:ext uri="{FF2B5EF4-FFF2-40B4-BE49-F238E27FC236}">
                    <a16:creationId xmlns:a16="http://schemas.microsoft.com/office/drawing/2014/main" id="{D214ECAF-F779-A27F-9CEC-1F7E89487941}"/>
                  </a:ext>
                </a:extLst>
              </p:cNvPr>
              <p:cNvSpPr>
                <a:spLocks noChangeArrowheads="1"/>
              </p:cNvSpPr>
              <p:nvPr/>
            </p:nvSpPr>
            <p:spPr bwMode="auto">
              <a:xfrm>
                <a:off x="6498" y="1209"/>
                <a:ext cx="10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62" name="Rectangle 94">
                <a:extLst>
                  <a:ext uri="{FF2B5EF4-FFF2-40B4-BE49-F238E27FC236}">
                    <a16:creationId xmlns:a16="http://schemas.microsoft.com/office/drawing/2014/main" id="{7D8DFE52-6371-D68A-38CC-D5992FABA9C7}"/>
                  </a:ext>
                </a:extLst>
              </p:cNvPr>
              <p:cNvSpPr>
                <a:spLocks noChangeArrowheads="1"/>
              </p:cNvSpPr>
              <p:nvPr/>
            </p:nvSpPr>
            <p:spPr bwMode="auto">
              <a:xfrm>
                <a:off x="6537" y="1209"/>
                <a:ext cx="107"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63" name="Rectangle 95">
                <a:extLst>
                  <a:ext uri="{FF2B5EF4-FFF2-40B4-BE49-F238E27FC236}">
                    <a16:creationId xmlns:a16="http://schemas.microsoft.com/office/drawing/2014/main" id="{2EBE7BB8-6AA0-A104-D65B-F09C43B0DB73}"/>
                  </a:ext>
                </a:extLst>
              </p:cNvPr>
              <p:cNvSpPr>
                <a:spLocks noChangeArrowheads="1"/>
              </p:cNvSpPr>
              <p:nvPr/>
            </p:nvSpPr>
            <p:spPr bwMode="auto">
              <a:xfrm>
                <a:off x="6579" y="1209"/>
                <a:ext cx="9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64" name="Rectangle 96">
                <a:extLst>
                  <a:ext uri="{FF2B5EF4-FFF2-40B4-BE49-F238E27FC236}">
                    <a16:creationId xmlns:a16="http://schemas.microsoft.com/office/drawing/2014/main" id="{CD0196EC-B5FF-AA3B-359D-C5E37FDD19A5}"/>
                  </a:ext>
                </a:extLst>
              </p:cNvPr>
              <p:cNvSpPr>
                <a:spLocks noChangeArrowheads="1"/>
              </p:cNvSpPr>
              <p:nvPr/>
            </p:nvSpPr>
            <p:spPr bwMode="auto">
              <a:xfrm>
                <a:off x="6607" y="1209"/>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65" name="Rectangle 97">
                <a:extLst>
                  <a:ext uri="{FF2B5EF4-FFF2-40B4-BE49-F238E27FC236}">
                    <a16:creationId xmlns:a16="http://schemas.microsoft.com/office/drawing/2014/main" id="{1D88B71A-6061-A8AE-6E10-ACBCFA746ECC}"/>
                  </a:ext>
                </a:extLst>
              </p:cNvPr>
              <p:cNvSpPr>
                <a:spLocks noChangeArrowheads="1"/>
              </p:cNvSpPr>
              <p:nvPr/>
            </p:nvSpPr>
            <p:spPr bwMode="auto">
              <a:xfrm>
                <a:off x="6670" y="1209"/>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u</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66" name="Rectangle 98">
                <a:extLst>
                  <a:ext uri="{FF2B5EF4-FFF2-40B4-BE49-F238E27FC236}">
                    <a16:creationId xmlns:a16="http://schemas.microsoft.com/office/drawing/2014/main" id="{9FECE165-E9AE-5187-19A6-E79D834E4A5C}"/>
                  </a:ext>
                </a:extLst>
              </p:cNvPr>
              <p:cNvSpPr>
                <a:spLocks noChangeArrowheads="1"/>
              </p:cNvSpPr>
              <p:nvPr/>
            </p:nvSpPr>
            <p:spPr bwMode="auto">
              <a:xfrm>
                <a:off x="6732" y="1209"/>
                <a:ext cx="10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67" name="Rectangle 99">
                <a:extLst>
                  <a:ext uri="{FF2B5EF4-FFF2-40B4-BE49-F238E27FC236}">
                    <a16:creationId xmlns:a16="http://schemas.microsoft.com/office/drawing/2014/main" id="{DD1F0B51-DFF2-FA6B-1592-F1AE101BE143}"/>
                  </a:ext>
                </a:extLst>
              </p:cNvPr>
              <p:cNvSpPr>
                <a:spLocks noChangeArrowheads="1"/>
              </p:cNvSpPr>
              <p:nvPr/>
            </p:nvSpPr>
            <p:spPr bwMode="auto">
              <a:xfrm>
                <a:off x="6772" y="1209"/>
                <a:ext cx="1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68" name="Rectangle 100">
                <a:extLst>
                  <a:ext uri="{FF2B5EF4-FFF2-40B4-BE49-F238E27FC236}">
                    <a16:creationId xmlns:a16="http://schemas.microsoft.com/office/drawing/2014/main" id="{14A49516-F6F5-B60C-30F6-D2DF9D5D4BD9}"/>
                  </a:ext>
                </a:extLst>
              </p:cNvPr>
              <p:cNvSpPr>
                <a:spLocks noChangeArrowheads="1"/>
              </p:cNvSpPr>
              <p:nvPr/>
            </p:nvSpPr>
            <p:spPr bwMode="auto">
              <a:xfrm>
                <a:off x="6830" y="1209"/>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69" name="Rectangle 101">
                <a:extLst>
                  <a:ext uri="{FF2B5EF4-FFF2-40B4-BE49-F238E27FC236}">
                    <a16:creationId xmlns:a16="http://schemas.microsoft.com/office/drawing/2014/main" id="{4AC6C2FA-E26A-68BC-E676-A4322F2706BB}"/>
                  </a:ext>
                </a:extLst>
              </p:cNvPr>
              <p:cNvSpPr>
                <a:spLocks noChangeArrowheads="1"/>
              </p:cNvSpPr>
              <p:nvPr/>
            </p:nvSpPr>
            <p:spPr bwMode="auto">
              <a:xfrm>
                <a:off x="6892" y="1209"/>
                <a:ext cx="9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70" name="Rectangle 102">
                <a:extLst>
                  <a:ext uri="{FF2B5EF4-FFF2-40B4-BE49-F238E27FC236}">
                    <a16:creationId xmlns:a16="http://schemas.microsoft.com/office/drawing/2014/main" id="{28C0C3E9-F6B2-D83D-3E2A-06C4BB84CB36}"/>
                  </a:ext>
                </a:extLst>
              </p:cNvPr>
              <p:cNvSpPr>
                <a:spLocks noChangeArrowheads="1"/>
              </p:cNvSpPr>
              <p:nvPr/>
            </p:nvSpPr>
            <p:spPr bwMode="auto">
              <a:xfrm>
                <a:off x="6255" y="1347"/>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71" name="Rectangle 103">
                <a:extLst>
                  <a:ext uri="{FF2B5EF4-FFF2-40B4-BE49-F238E27FC236}">
                    <a16:creationId xmlns:a16="http://schemas.microsoft.com/office/drawing/2014/main" id="{E5970567-71F2-35E0-5DC3-5B2205E362C9}"/>
                  </a:ext>
                </a:extLst>
              </p:cNvPr>
              <p:cNvSpPr>
                <a:spLocks noChangeArrowheads="1"/>
              </p:cNvSpPr>
              <p:nvPr/>
            </p:nvSpPr>
            <p:spPr bwMode="auto">
              <a:xfrm>
                <a:off x="6316" y="1347"/>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72" name="Rectangle 104">
                <a:extLst>
                  <a:ext uri="{FF2B5EF4-FFF2-40B4-BE49-F238E27FC236}">
                    <a16:creationId xmlns:a16="http://schemas.microsoft.com/office/drawing/2014/main" id="{7ED3B260-B4F7-BEDF-9147-B370471BE2E5}"/>
                  </a:ext>
                </a:extLst>
              </p:cNvPr>
              <p:cNvSpPr>
                <a:spLocks noChangeArrowheads="1"/>
              </p:cNvSpPr>
              <p:nvPr/>
            </p:nvSpPr>
            <p:spPr bwMode="auto">
              <a:xfrm>
                <a:off x="6378" y="1347"/>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73" name="Rectangle 105">
                <a:extLst>
                  <a:ext uri="{FF2B5EF4-FFF2-40B4-BE49-F238E27FC236}">
                    <a16:creationId xmlns:a16="http://schemas.microsoft.com/office/drawing/2014/main" id="{283D48A6-B0DD-AD1E-FEC6-0777317389FD}"/>
                  </a:ext>
                </a:extLst>
              </p:cNvPr>
              <p:cNvSpPr>
                <a:spLocks noChangeArrowheads="1"/>
              </p:cNvSpPr>
              <p:nvPr/>
            </p:nvSpPr>
            <p:spPr bwMode="auto">
              <a:xfrm>
                <a:off x="6440" y="1347"/>
                <a:ext cx="10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74" name="Rectangle 106">
                <a:extLst>
                  <a:ext uri="{FF2B5EF4-FFF2-40B4-BE49-F238E27FC236}">
                    <a16:creationId xmlns:a16="http://schemas.microsoft.com/office/drawing/2014/main" id="{BCD8EE77-2BC4-0CA6-C7C8-8659933F261F}"/>
                  </a:ext>
                </a:extLst>
              </p:cNvPr>
              <p:cNvSpPr>
                <a:spLocks noChangeArrowheads="1"/>
              </p:cNvSpPr>
              <p:nvPr/>
            </p:nvSpPr>
            <p:spPr bwMode="auto">
              <a:xfrm>
                <a:off x="6480" y="1347"/>
                <a:ext cx="107"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75" name="Rectangle 107">
                <a:extLst>
                  <a:ext uri="{FF2B5EF4-FFF2-40B4-BE49-F238E27FC236}">
                    <a16:creationId xmlns:a16="http://schemas.microsoft.com/office/drawing/2014/main" id="{DC1483BB-13BD-B9CE-E02D-151E3D7F4947}"/>
                  </a:ext>
                </a:extLst>
              </p:cNvPr>
              <p:cNvSpPr>
                <a:spLocks noChangeArrowheads="1"/>
              </p:cNvSpPr>
              <p:nvPr/>
            </p:nvSpPr>
            <p:spPr bwMode="auto">
              <a:xfrm>
                <a:off x="6521" y="1347"/>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76" name="Rectangle 108">
                <a:extLst>
                  <a:ext uri="{FF2B5EF4-FFF2-40B4-BE49-F238E27FC236}">
                    <a16:creationId xmlns:a16="http://schemas.microsoft.com/office/drawing/2014/main" id="{2C0C0A56-A7A8-6118-2F04-F74E510C2C61}"/>
                  </a:ext>
                </a:extLst>
              </p:cNvPr>
              <p:cNvSpPr>
                <a:spLocks noChangeArrowheads="1"/>
              </p:cNvSpPr>
              <p:nvPr/>
            </p:nvSpPr>
            <p:spPr bwMode="auto">
              <a:xfrm>
                <a:off x="6583" y="1347"/>
                <a:ext cx="9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77" name="Rectangle 109">
                <a:extLst>
                  <a:ext uri="{FF2B5EF4-FFF2-40B4-BE49-F238E27FC236}">
                    <a16:creationId xmlns:a16="http://schemas.microsoft.com/office/drawing/2014/main" id="{27D7BED4-E058-7E8C-BDB1-0BECCDFD8F9C}"/>
                  </a:ext>
                </a:extLst>
              </p:cNvPr>
              <p:cNvSpPr>
                <a:spLocks noChangeArrowheads="1"/>
              </p:cNvSpPr>
              <p:nvPr/>
            </p:nvSpPr>
            <p:spPr bwMode="auto">
              <a:xfrm>
                <a:off x="6612" y="1347"/>
                <a:ext cx="9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78" name="Rectangle 110">
                <a:extLst>
                  <a:ext uri="{FF2B5EF4-FFF2-40B4-BE49-F238E27FC236}">
                    <a16:creationId xmlns:a16="http://schemas.microsoft.com/office/drawing/2014/main" id="{73A41083-62F2-6F68-62DF-7E17F35BC32D}"/>
                  </a:ext>
                </a:extLst>
              </p:cNvPr>
              <p:cNvSpPr>
                <a:spLocks noChangeArrowheads="1"/>
              </p:cNvSpPr>
              <p:nvPr/>
            </p:nvSpPr>
            <p:spPr bwMode="auto">
              <a:xfrm>
                <a:off x="6638" y="1347"/>
                <a:ext cx="12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79" name="Rectangle 111">
                <a:extLst>
                  <a:ext uri="{FF2B5EF4-FFF2-40B4-BE49-F238E27FC236}">
                    <a16:creationId xmlns:a16="http://schemas.microsoft.com/office/drawing/2014/main" id="{C3E23CF3-B663-B63C-213B-6A1F2C5FEECB}"/>
                  </a:ext>
                </a:extLst>
              </p:cNvPr>
              <p:cNvSpPr>
                <a:spLocks noChangeArrowheads="1"/>
              </p:cNvSpPr>
              <p:nvPr/>
            </p:nvSpPr>
            <p:spPr bwMode="auto">
              <a:xfrm>
                <a:off x="6693" y="1347"/>
                <a:ext cx="12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80" name="Rectangle 112">
                <a:extLst>
                  <a:ext uri="{FF2B5EF4-FFF2-40B4-BE49-F238E27FC236}">
                    <a16:creationId xmlns:a16="http://schemas.microsoft.com/office/drawing/2014/main" id="{8305B8D0-3170-6323-0532-4A00E31C4EE5}"/>
                  </a:ext>
                </a:extLst>
              </p:cNvPr>
              <p:cNvSpPr>
                <a:spLocks noChangeArrowheads="1"/>
              </p:cNvSpPr>
              <p:nvPr/>
            </p:nvSpPr>
            <p:spPr bwMode="auto">
              <a:xfrm>
                <a:off x="6749" y="1347"/>
                <a:ext cx="11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81" name="Rectangle 113">
                <a:extLst>
                  <a:ext uri="{FF2B5EF4-FFF2-40B4-BE49-F238E27FC236}">
                    <a16:creationId xmlns:a16="http://schemas.microsoft.com/office/drawing/2014/main" id="{A76BFF6A-2D6F-4983-323F-E4CB2D56F0A2}"/>
                  </a:ext>
                </a:extLst>
              </p:cNvPr>
              <p:cNvSpPr>
                <a:spLocks noChangeArrowheads="1"/>
              </p:cNvSpPr>
              <p:nvPr/>
            </p:nvSpPr>
            <p:spPr bwMode="auto">
              <a:xfrm>
                <a:off x="6795" y="1347"/>
                <a:ext cx="10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82" name="Rectangle 114">
                <a:extLst>
                  <a:ext uri="{FF2B5EF4-FFF2-40B4-BE49-F238E27FC236}">
                    <a16:creationId xmlns:a16="http://schemas.microsoft.com/office/drawing/2014/main" id="{F0F4E4FA-8053-CB52-B50F-D557ACCE1E2C}"/>
                  </a:ext>
                </a:extLst>
              </p:cNvPr>
              <p:cNvSpPr>
                <a:spLocks noChangeArrowheads="1"/>
              </p:cNvSpPr>
              <p:nvPr/>
            </p:nvSpPr>
            <p:spPr bwMode="auto">
              <a:xfrm>
                <a:off x="6834" y="1347"/>
                <a:ext cx="1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83" name="Rectangle 115">
                <a:extLst>
                  <a:ext uri="{FF2B5EF4-FFF2-40B4-BE49-F238E27FC236}">
                    <a16:creationId xmlns:a16="http://schemas.microsoft.com/office/drawing/2014/main" id="{93C679AE-C318-3B9A-AD8D-6532DEAAF7AA}"/>
                  </a:ext>
                </a:extLst>
              </p:cNvPr>
              <p:cNvSpPr>
                <a:spLocks noChangeArrowheads="1"/>
              </p:cNvSpPr>
              <p:nvPr/>
            </p:nvSpPr>
            <p:spPr bwMode="auto">
              <a:xfrm>
                <a:off x="6892" y="1347"/>
                <a:ext cx="16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84" name="Freeform 116">
                <a:extLst>
                  <a:ext uri="{FF2B5EF4-FFF2-40B4-BE49-F238E27FC236}">
                    <a16:creationId xmlns:a16="http://schemas.microsoft.com/office/drawing/2014/main" id="{840E1677-5EAC-3EC5-587D-C9208C6C4294}"/>
                  </a:ext>
                </a:extLst>
              </p:cNvPr>
              <p:cNvSpPr>
                <a:spLocks/>
              </p:cNvSpPr>
              <p:nvPr/>
            </p:nvSpPr>
            <p:spPr bwMode="auto">
              <a:xfrm>
                <a:off x="4142" y="821"/>
                <a:ext cx="704" cy="361"/>
              </a:xfrm>
              <a:custGeom>
                <a:avLst/>
                <a:gdLst>
                  <a:gd name="T0" fmla="*/ 0 w 887"/>
                  <a:gd name="T1" fmla="*/ 0 h 454"/>
                  <a:gd name="T2" fmla="*/ 0 w 887"/>
                  <a:gd name="T3" fmla="*/ 0 h 454"/>
                  <a:gd name="T4" fmla="*/ 887 w 887"/>
                  <a:gd name="T5" fmla="*/ 0 h 454"/>
                  <a:gd name="T6" fmla="*/ 887 w 887"/>
                  <a:gd name="T7" fmla="*/ 454 h 454"/>
                  <a:gd name="T8" fmla="*/ 0 w 887"/>
                  <a:gd name="T9" fmla="*/ 454 h 454"/>
                  <a:gd name="T10" fmla="*/ 0 w 887"/>
                  <a:gd name="T11" fmla="*/ 0 h 454"/>
                </a:gdLst>
                <a:ahLst/>
                <a:cxnLst>
                  <a:cxn ang="0">
                    <a:pos x="T0" y="T1"/>
                  </a:cxn>
                  <a:cxn ang="0">
                    <a:pos x="T2" y="T3"/>
                  </a:cxn>
                  <a:cxn ang="0">
                    <a:pos x="T4" y="T5"/>
                  </a:cxn>
                  <a:cxn ang="0">
                    <a:pos x="T6" y="T7"/>
                  </a:cxn>
                  <a:cxn ang="0">
                    <a:pos x="T8" y="T9"/>
                  </a:cxn>
                  <a:cxn ang="0">
                    <a:pos x="T10" y="T11"/>
                  </a:cxn>
                </a:cxnLst>
                <a:rect l="0" t="0" r="r" b="b"/>
                <a:pathLst>
                  <a:path w="887" h="454">
                    <a:moveTo>
                      <a:pt x="0" y="0"/>
                    </a:moveTo>
                    <a:lnTo>
                      <a:pt x="0" y="0"/>
                    </a:lnTo>
                    <a:lnTo>
                      <a:pt x="887" y="0"/>
                    </a:lnTo>
                    <a:lnTo>
                      <a:pt x="887" y="454"/>
                    </a:lnTo>
                    <a:lnTo>
                      <a:pt x="0" y="454"/>
                    </a:lnTo>
                    <a:lnTo>
                      <a:pt x="0" y="0"/>
                    </a:lnTo>
                    <a:close/>
                  </a:path>
                </a:pathLst>
              </a:custGeom>
              <a:solidFill>
                <a:srgbClr val="F2F2F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85" name="Freeform 117">
                <a:extLst>
                  <a:ext uri="{FF2B5EF4-FFF2-40B4-BE49-F238E27FC236}">
                    <a16:creationId xmlns:a16="http://schemas.microsoft.com/office/drawing/2014/main" id="{61AF1356-397C-A6F8-A259-EEEB7EF6489C}"/>
                  </a:ext>
                </a:extLst>
              </p:cNvPr>
              <p:cNvSpPr>
                <a:spLocks/>
              </p:cNvSpPr>
              <p:nvPr/>
            </p:nvSpPr>
            <p:spPr bwMode="auto">
              <a:xfrm>
                <a:off x="4142" y="821"/>
                <a:ext cx="704" cy="361"/>
              </a:xfrm>
              <a:custGeom>
                <a:avLst/>
                <a:gdLst>
                  <a:gd name="T0" fmla="*/ 0 w 887"/>
                  <a:gd name="T1" fmla="*/ 0 h 454"/>
                  <a:gd name="T2" fmla="*/ 0 w 887"/>
                  <a:gd name="T3" fmla="*/ 0 h 454"/>
                  <a:gd name="T4" fmla="*/ 887 w 887"/>
                  <a:gd name="T5" fmla="*/ 0 h 454"/>
                  <a:gd name="T6" fmla="*/ 887 w 887"/>
                  <a:gd name="T7" fmla="*/ 454 h 454"/>
                  <a:gd name="T8" fmla="*/ 0 w 887"/>
                  <a:gd name="T9" fmla="*/ 454 h 454"/>
                  <a:gd name="T10" fmla="*/ 0 w 887"/>
                  <a:gd name="T11" fmla="*/ 0 h 454"/>
                </a:gdLst>
                <a:ahLst/>
                <a:cxnLst>
                  <a:cxn ang="0">
                    <a:pos x="T0" y="T1"/>
                  </a:cxn>
                  <a:cxn ang="0">
                    <a:pos x="T2" y="T3"/>
                  </a:cxn>
                  <a:cxn ang="0">
                    <a:pos x="T4" y="T5"/>
                  </a:cxn>
                  <a:cxn ang="0">
                    <a:pos x="T6" y="T7"/>
                  </a:cxn>
                  <a:cxn ang="0">
                    <a:pos x="T8" y="T9"/>
                  </a:cxn>
                  <a:cxn ang="0">
                    <a:pos x="T10" y="T11"/>
                  </a:cxn>
                </a:cxnLst>
                <a:rect l="0" t="0" r="r" b="b"/>
                <a:pathLst>
                  <a:path w="887" h="454">
                    <a:moveTo>
                      <a:pt x="0" y="0"/>
                    </a:moveTo>
                    <a:lnTo>
                      <a:pt x="0" y="0"/>
                    </a:lnTo>
                    <a:lnTo>
                      <a:pt x="887" y="0"/>
                    </a:lnTo>
                    <a:lnTo>
                      <a:pt x="887" y="454"/>
                    </a:lnTo>
                    <a:lnTo>
                      <a:pt x="0" y="454"/>
                    </a:lnTo>
                    <a:lnTo>
                      <a:pt x="0" y="0"/>
                    </a:lnTo>
                    <a:close/>
                  </a:path>
                </a:pathLst>
              </a:custGeom>
              <a:noFill/>
              <a:ln w="12700" cap="flat">
                <a:solidFill>
                  <a:srgbClr val="141313"/>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6" name="Rectangle 118">
                <a:extLst>
                  <a:ext uri="{FF2B5EF4-FFF2-40B4-BE49-F238E27FC236}">
                    <a16:creationId xmlns:a16="http://schemas.microsoft.com/office/drawing/2014/main" id="{92DB8E9C-AC9B-D015-A622-2B995788769D}"/>
                  </a:ext>
                </a:extLst>
              </p:cNvPr>
              <p:cNvSpPr>
                <a:spLocks noChangeArrowheads="1"/>
              </p:cNvSpPr>
              <p:nvPr/>
            </p:nvSpPr>
            <p:spPr bwMode="auto">
              <a:xfrm>
                <a:off x="4306" y="860"/>
                <a:ext cx="16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87" name="Rectangle 119">
                <a:extLst>
                  <a:ext uri="{FF2B5EF4-FFF2-40B4-BE49-F238E27FC236}">
                    <a16:creationId xmlns:a16="http://schemas.microsoft.com/office/drawing/2014/main" id="{4A201A4D-686D-EDDF-D07E-4586DFA3229F}"/>
                  </a:ext>
                </a:extLst>
              </p:cNvPr>
              <p:cNvSpPr>
                <a:spLocks noChangeArrowheads="1"/>
              </p:cNvSpPr>
              <p:nvPr/>
            </p:nvSpPr>
            <p:spPr bwMode="auto">
              <a:xfrm>
                <a:off x="4408" y="860"/>
                <a:ext cx="123"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88" name="Rectangle 120">
                <a:extLst>
                  <a:ext uri="{FF2B5EF4-FFF2-40B4-BE49-F238E27FC236}">
                    <a16:creationId xmlns:a16="http://schemas.microsoft.com/office/drawing/2014/main" id="{D0E64743-D950-4523-86B4-7E47CC398EEE}"/>
                  </a:ext>
                </a:extLst>
              </p:cNvPr>
              <p:cNvSpPr>
                <a:spLocks noChangeArrowheads="1"/>
              </p:cNvSpPr>
              <p:nvPr/>
            </p:nvSpPr>
            <p:spPr bwMode="auto">
              <a:xfrm>
                <a:off x="4465" y="860"/>
                <a:ext cx="12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89" name="Rectangle 121">
                <a:extLst>
                  <a:ext uri="{FF2B5EF4-FFF2-40B4-BE49-F238E27FC236}">
                    <a16:creationId xmlns:a16="http://schemas.microsoft.com/office/drawing/2014/main" id="{C35CBBEF-AAAD-CA3E-26B5-4FE6B1C76217}"/>
                  </a:ext>
                </a:extLst>
              </p:cNvPr>
              <p:cNvSpPr>
                <a:spLocks noChangeArrowheads="1"/>
              </p:cNvSpPr>
              <p:nvPr/>
            </p:nvSpPr>
            <p:spPr bwMode="auto">
              <a:xfrm>
                <a:off x="4521" y="860"/>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90" name="Rectangle 122">
                <a:extLst>
                  <a:ext uri="{FF2B5EF4-FFF2-40B4-BE49-F238E27FC236}">
                    <a16:creationId xmlns:a16="http://schemas.microsoft.com/office/drawing/2014/main" id="{AA8DD273-813E-C2A3-054F-CB0110179D4E}"/>
                  </a:ext>
                </a:extLst>
              </p:cNvPr>
              <p:cNvSpPr>
                <a:spLocks noChangeArrowheads="1"/>
              </p:cNvSpPr>
              <p:nvPr/>
            </p:nvSpPr>
            <p:spPr bwMode="auto">
              <a:xfrm>
                <a:off x="4583" y="860"/>
                <a:ext cx="1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91" name="Rectangle 123">
                <a:extLst>
                  <a:ext uri="{FF2B5EF4-FFF2-40B4-BE49-F238E27FC236}">
                    <a16:creationId xmlns:a16="http://schemas.microsoft.com/office/drawing/2014/main" id="{F00FB574-5E0C-2899-B617-14B30E96D290}"/>
                  </a:ext>
                </a:extLst>
              </p:cNvPr>
              <p:cNvSpPr>
                <a:spLocks noChangeArrowheads="1"/>
              </p:cNvSpPr>
              <p:nvPr/>
            </p:nvSpPr>
            <p:spPr bwMode="auto">
              <a:xfrm>
                <a:off x="4641" y="860"/>
                <a:ext cx="10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92" name="Rectangle 124">
                <a:extLst>
                  <a:ext uri="{FF2B5EF4-FFF2-40B4-BE49-F238E27FC236}">
                    <a16:creationId xmlns:a16="http://schemas.microsoft.com/office/drawing/2014/main" id="{3790D19A-ABEB-282F-AA7A-E02BDEBF8884}"/>
                  </a:ext>
                </a:extLst>
              </p:cNvPr>
              <p:cNvSpPr>
                <a:spLocks noChangeArrowheads="1"/>
              </p:cNvSpPr>
              <p:nvPr/>
            </p:nvSpPr>
            <p:spPr bwMode="auto">
              <a:xfrm>
                <a:off x="4681" y="860"/>
                <a:ext cx="9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93" name="Rectangle 125">
                <a:extLst>
                  <a:ext uri="{FF2B5EF4-FFF2-40B4-BE49-F238E27FC236}">
                    <a16:creationId xmlns:a16="http://schemas.microsoft.com/office/drawing/2014/main" id="{22E0D5BE-CCD3-E312-7A32-9A7C43ADE875}"/>
                  </a:ext>
                </a:extLst>
              </p:cNvPr>
              <p:cNvSpPr>
                <a:spLocks noChangeArrowheads="1"/>
              </p:cNvSpPr>
              <p:nvPr/>
            </p:nvSpPr>
            <p:spPr bwMode="auto">
              <a:xfrm>
                <a:off x="4241" y="998"/>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94" name="Rectangle 126">
                <a:extLst>
                  <a:ext uri="{FF2B5EF4-FFF2-40B4-BE49-F238E27FC236}">
                    <a16:creationId xmlns:a16="http://schemas.microsoft.com/office/drawing/2014/main" id="{F850D927-A479-9233-DCED-081D10D9D7AA}"/>
                  </a:ext>
                </a:extLst>
              </p:cNvPr>
              <p:cNvSpPr>
                <a:spLocks noChangeArrowheads="1"/>
              </p:cNvSpPr>
              <p:nvPr/>
            </p:nvSpPr>
            <p:spPr bwMode="auto">
              <a:xfrm>
                <a:off x="4303" y="998"/>
                <a:ext cx="107"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95" name="Rectangle 127">
                <a:extLst>
                  <a:ext uri="{FF2B5EF4-FFF2-40B4-BE49-F238E27FC236}">
                    <a16:creationId xmlns:a16="http://schemas.microsoft.com/office/drawing/2014/main" id="{DC2F1A69-B622-893A-CA7B-C75974AB5A7D}"/>
                  </a:ext>
                </a:extLst>
              </p:cNvPr>
              <p:cNvSpPr>
                <a:spLocks noChangeArrowheads="1"/>
              </p:cNvSpPr>
              <p:nvPr/>
            </p:nvSpPr>
            <p:spPr bwMode="auto">
              <a:xfrm>
                <a:off x="4344" y="998"/>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96" name="Rectangle 128">
                <a:extLst>
                  <a:ext uri="{FF2B5EF4-FFF2-40B4-BE49-F238E27FC236}">
                    <a16:creationId xmlns:a16="http://schemas.microsoft.com/office/drawing/2014/main" id="{072E9D34-A7F6-AA8B-1661-24478B6065D1}"/>
                  </a:ext>
                </a:extLst>
              </p:cNvPr>
              <p:cNvSpPr>
                <a:spLocks noChangeArrowheads="1"/>
              </p:cNvSpPr>
              <p:nvPr/>
            </p:nvSpPr>
            <p:spPr bwMode="auto">
              <a:xfrm>
                <a:off x="4406" y="998"/>
                <a:ext cx="10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97" name="Rectangle 129">
                <a:extLst>
                  <a:ext uri="{FF2B5EF4-FFF2-40B4-BE49-F238E27FC236}">
                    <a16:creationId xmlns:a16="http://schemas.microsoft.com/office/drawing/2014/main" id="{441FDB99-0B28-70B3-06A0-F20E5D74CF5B}"/>
                  </a:ext>
                </a:extLst>
              </p:cNvPr>
              <p:cNvSpPr>
                <a:spLocks noChangeArrowheads="1"/>
              </p:cNvSpPr>
              <p:nvPr/>
            </p:nvSpPr>
            <p:spPr bwMode="auto">
              <a:xfrm>
                <a:off x="4446" y="998"/>
                <a:ext cx="1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98" name="Rectangle 130">
                <a:extLst>
                  <a:ext uri="{FF2B5EF4-FFF2-40B4-BE49-F238E27FC236}">
                    <a16:creationId xmlns:a16="http://schemas.microsoft.com/office/drawing/2014/main" id="{DD286CD5-BA31-E9F2-CD07-B0010F4A6690}"/>
                  </a:ext>
                </a:extLst>
              </p:cNvPr>
              <p:cNvSpPr>
                <a:spLocks noChangeArrowheads="1"/>
              </p:cNvSpPr>
              <p:nvPr/>
            </p:nvSpPr>
            <p:spPr bwMode="auto">
              <a:xfrm>
                <a:off x="4504" y="998"/>
                <a:ext cx="11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99" name="Rectangle 131">
                <a:extLst>
                  <a:ext uri="{FF2B5EF4-FFF2-40B4-BE49-F238E27FC236}">
                    <a16:creationId xmlns:a16="http://schemas.microsoft.com/office/drawing/2014/main" id="{F10FEB3E-92E9-6712-5917-7F64B255AA2F}"/>
                  </a:ext>
                </a:extLst>
              </p:cNvPr>
              <p:cNvSpPr>
                <a:spLocks noChangeArrowheads="1"/>
              </p:cNvSpPr>
              <p:nvPr/>
            </p:nvSpPr>
            <p:spPr bwMode="auto">
              <a:xfrm>
                <a:off x="4553" y="998"/>
                <a:ext cx="10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00" name="Rectangle 132">
                <a:extLst>
                  <a:ext uri="{FF2B5EF4-FFF2-40B4-BE49-F238E27FC236}">
                    <a16:creationId xmlns:a16="http://schemas.microsoft.com/office/drawing/2014/main" id="{0E2FA52B-1366-FAD4-6046-53B983B2F803}"/>
                  </a:ext>
                </a:extLst>
              </p:cNvPr>
              <p:cNvSpPr>
                <a:spLocks noChangeArrowheads="1"/>
              </p:cNvSpPr>
              <p:nvPr/>
            </p:nvSpPr>
            <p:spPr bwMode="auto">
              <a:xfrm>
                <a:off x="4593" y="998"/>
                <a:ext cx="9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01" name="Rectangle 133">
                <a:extLst>
                  <a:ext uri="{FF2B5EF4-FFF2-40B4-BE49-F238E27FC236}">
                    <a16:creationId xmlns:a16="http://schemas.microsoft.com/office/drawing/2014/main" id="{4D3420C3-19C2-CD78-633C-8945098C2DAC}"/>
                  </a:ext>
                </a:extLst>
              </p:cNvPr>
              <p:cNvSpPr>
                <a:spLocks noChangeArrowheads="1"/>
              </p:cNvSpPr>
              <p:nvPr/>
            </p:nvSpPr>
            <p:spPr bwMode="auto">
              <a:xfrm>
                <a:off x="4622" y="998"/>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02" name="Rectangle 134">
                <a:extLst>
                  <a:ext uri="{FF2B5EF4-FFF2-40B4-BE49-F238E27FC236}">
                    <a16:creationId xmlns:a16="http://schemas.microsoft.com/office/drawing/2014/main" id="{E6E7D25C-9273-0127-19D8-A332EFEC7449}"/>
                  </a:ext>
                </a:extLst>
              </p:cNvPr>
              <p:cNvSpPr>
                <a:spLocks noChangeArrowheads="1"/>
              </p:cNvSpPr>
              <p:nvPr/>
            </p:nvSpPr>
            <p:spPr bwMode="auto">
              <a:xfrm>
                <a:off x="4684" y="998"/>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03" name="Rectangle 135">
                <a:extLst>
                  <a:ext uri="{FF2B5EF4-FFF2-40B4-BE49-F238E27FC236}">
                    <a16:creationId xmlns:a16="http://schemas.microsoft.com/office/drawing/2014/main" id="{6EC434F9-7541-F0D4-8807-1A9AE020840F}"/>
                  </a:ext>
                </a:extLst>
              </p:cNvPr>
              <p:cNvSpPr>
                <a:spLocks noChangeArrowheads="1"/>
              </p:cNvSpPr>
              <p:nvPr/>
            </p:nvSpPr>
            <p:spPr bwMode="auto">
              <a:xfrm>
                <a:off x="6141" y="833"/>
                <a:ext cx="154"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rgbClr val="595565"/>
                    </a:solidFill>
                    <a:effectLst/>
                    <a:latin typeface="Calibri Bold Italic" panose="020F07020304040A0204" pitchFamily="34" charset="0"/>
                  </a:rPr>
                  <a:t>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04" name="Rectangle 136">
                <a:extLst>
                  <a:ext uri="{FF2B5EF4-FFF2-40B4-BE49-F238E27FC236}">
                    <a16:creationId xmlns:a16="http://schemas.microsoft.com/office/drawing/2014/main" id="{2853AAF0-39C2-5677-FE9F-3F6DF5E19D75}"/>
                  </a:ext>
                </a:extLst>
              </p:cNvPr>
              <p:cNvSpPr>
                <a:spLocks noChangeArrowheads="1"/>
              </p:cNvSpPr>
              <p:nvPr/>
            </p:nvSpPr>
            <p:spPr bwMode="auto">
              <a:xfrm>
                <a:off x="6225" y="833"/>
                <a:ext cx="13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05" name="Rectangle 137">
                <a:extLst>
                  <a:ext uri="{FF2B5EF4-FFF2-40B4-BE49-F238E27FC236}">
                    <a16:creationId xmlns:a16="http://schemas.microsoft.com/office/drawing/2014/main" id="{CD5B04D3-5065-CDE1-ECD1-9C7A28F98168}"/>
                  </a:ext>
                </a:extLst>
              </p:cNvPr>
              <p:cNvSpPr>
                <a:spLocks noChangeArrowheads="1"/>
              </p:cNvSpPr>
              <p:nvPr/>
            </p:nvSpPr>
            <p:spPr bwMode="auto">
              <a:xfrm>
                <a:off x="6292" y="833"/>
                <a:ext cx="13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06" name="Rectangle 138">
                <a:extLst>
                  <a:ext uri="{FF2B5EF4-FFF2-40B4-BE49-F238E27FC236}">
                    <a16:creationId xmlns:a16="http://schemas.microsoft.com/office/drawing/2014/main" id="{AD4F34E3-520A-5C8C-E469-184828CA2B0B}"/>
                  </a:ext>
                </a:extLst>
              </p:cNvPr>
              <p:cNvSpPr>
                <a:spLocks noChangeArrowheads="1"/>
              </p:cNvSpPr>
              <p:nvPr/>
            </p:nvSpPr>
            <p:spPr bwMode="auto">
              <a:xfrm>
                <a:off x="6355" y="833"/>
                <a:ext cx="114"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07" name="Rectangle 139">
                <a:extLst>
                  <a:ext uri="{FF2B5EF4-FFF2-40B4-BE49-F238E27FC236}">
                    <a16:creationId xmlns:a16="http://schemas.microsoft.com/office/drawing/2014/main" id="{C793F695-0A7C-67CC-AE93-0BE85D3523AC}"/>
                  </a:ext>
                </a:extLst>
              </p:cNvPr>
              <p:cNvSpPr>
                <a:spLocks noChangeArrowheads="1"/>
              </p:cNvSpPr>
              <p:nvPr/>
            </p:nvSpPr>
            <p:spPr bwMode="auto">
              <a:xfrm>
                <a:off x="6400" y="833"/>
                <a:ext cx="13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08" name="Rectangle 140">
                <a:extLst>
                  <a:ext uri="{FF2B5EF4-FFF2-40B4-BE49-F238E27FC236}">
                    <a16:creationId xmlns:a16="http://schemas.microsoft.com/office/drawing/2014/main" id="{329C846A-EA4B-7D62-9267-2A98913835A5}"/>
                  </a:ext>
                </a:extLst>
              </p:cNvPr>
              <p:cNvSpPr>
                <a:spLocks noChangeArrowheads="1"/>
              </p:cNvSpPr>
              <p:nvPr/>
            </p:nvSpPr>
            <p:spPr bwMode="auto">
              <a:xfrm>
                <a:off x="6468" y="833"/>
                <a:ext cx="112"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09" name="Rectangle 141">
                <a:extLst>
                  <a:ext uri="{FF2B5EF4-FFF2-40B4-BE49-F238E27FC236}">
                    <a16:creationId xmlns:a16="http://schemas.microsoft.com/office/drawing/2014/main" id="{D0EAE4C7-4B45-F864-B96C-B62CD6307E41}"/>
                  </a:ext>
                </a:extLst>
              </p:cNvPr>
              <p:cNvSpPr>
                <a:spLocks noChangeArrowheads="1"/>
              </p:cNvSpPr>
              <p:nvPr/>
            </p:nvSpPr>
            <p:spPr bwMode="auto">
              <a:xfrm>
                <a:off x="6511" y="833"/>
                <a:ext cx="9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10" name="Rectangle 142">
                <a:extLst>
                  <a:ext uri="{FF2B5EF4-FFF2-40B4-BE49-F238E27FC236}">
                    <a16:creationId xmlns:a16="http://schemas.microsoft.com/office/drawing/2014/main" id="{C79111CC-906F-C40F-8B0A-E986CDDB2823}"/>
                  </a:ext>
                </a:extLst>
              </p:cNvPr>
              <p:cNvSpPr>
                <a:spLocks noChangeArrowheads="1"/>
              </p:cNvSpPr>
              <p:nvPr/>
            </p:nvSpPr>
            <p:spPr bwMode="auto">
              <a:xfrm>
                <a:off x="6543" y="833"/>
                <a:ext cx="13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11" name="Rectangle 143">
                <a:extLst>
                  <a:ext uri="{FF2B5EF4-FFF2-40B4-BE49-F238E27FC236}">
                    <a16:creationId xmlns:a16="http://schemas.microsoft.com/office/drawing/2014/main" id="{2D374D69-CF14-5B68-2540-571F9BBC646C}"/>
                  </a:ext>
                </a:extLst>
              </p:cNvPr>
              <p:cNvSpPr>
                <a:spLocks noChangeArrowheads="1"/>
              </p:cNvSpPr>
              <p:nvPr/>
            </p:nvSpPr>
            <p:spPr bwMode="auto">
              <a:xfrm>
                <a:off x="6611" y="833"/>
                <a:ext cx="13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12" name="Rectangle 144">
                <a:extLst>
                  <a:ext uri="{FF2B5EF4-FFF2-40B4-BE49-F238E27FC236}">
                    <a16:creationId xmlns:a16="http://schemas.microsoft.com/office/drawing/2014/main" id="{A6C0C10C-579F-7303-48FF-51CCC0A2E4B8}"/>
                  </a:ext>
                </a:extLst>
              </p:cNvPr>
              <p:cNvSpPr>
                <a:spLocks noChangeArrowheads="1"/>
              </p:cNvSpPr>
              <p:nvPr/>
            </p:nvSpPr>
            <p:spPr bwMode="auto">
              <a:xfrm>
                <a:off x="6678" y="833"/>
                <a:ext cx="13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13" name="Rectangle 145">
                <a:extLst>
                  <a:ext uri="{FF2B5EF4-FFF2-40B4-BE49-F238E27FC236}">
                    <a16:creationId xmlns:a16="http://schemas.microsoft.com/office/drawing/2014/main" id="{6A03229E-9F97-3D2C-7A96-34C29E994458}"/>
                  </a:ext>
                </a:extLst>
              </p:cNvPr>
              <p:cNvSpPr>
                <a:spLocks noChangeArrowheads="1"/>
              </p:cNvSpPr>
              <p:nvPr/>
            </p:nvSpPr>
            <p:spPr bwMode="auto">
              <a:xfrm>
                <a:off x="6745" y="833"/>
                <a:ext cx="9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14" name="Rectangle 146">
                <a:extLst>
                  <a:ext uri="{FF2B5EF4-FFF2-40B4-BE49-F238E27FC236}">
                    <a16:creationId xmlns:a16="http://schemas.microsoft.com/office/drawing/2014/main" id="{7CCC7E2F-8D3D-8387-06D0-138FC3A85D8B}"/>
                  </a:ext>
                </a:extLst>
              </p:cNvPr>
              <p:cNvSpPr>
                <a:spLocks noChangeArrowheads="1"/>
              </p:cNvSpPr>
              <p:nvPr/>
            </p:nvSpPr>
            <p:spPr bwMode="auto">
              <a:xfrm>
                <a:off x="6777" y="833"/>
                <a:ext cx="9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rgbClr val="595565"/>
                    </a:solidFill>
                    <a:effectLst/>
                    <a:latin typeface="Calibri Bold Italic" panose="020F07020304040A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15" name="Rectangle 147">
                <a:extLst>
                  <a:ext uri="{FF2B5EF4-FFF2-40B4-BE49-F238E27FC236}">
                    <a16:creationId xmlns:a16="http://schemas.microsoft.com/office/drawing/2014/main" id="{E99D95AA-7DE4-6AAC-ACAF-AEFCE6683710}"/>
                  </a:ext>
                </a:extLst>
              </p:cNvPr>
              <p:cNvSpPr>
                <a:spLocks noChangeArrowheads="1"/>
              </p:cNvSpPr>
              <p:nvPr/>
            </p:nvSpPr>
            <p:spPr bwMode="auto">
              <a:xfrm>
                <a:off x="6806" y="833"/>
                <a:ext cx="14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16" name="Rectangle 148">
                <a:extLst>
                  <a:ext uri="{FF2B5EF4-FFF2-40B4-BE49-F238E27FC236}">
                    <a16:creationId xmlns:a16="http://schemas.microsoft.com/office/drawing/2014/main" id="{79E84DC8-F4F2-58C6-010F-F90E83E56878}"/>
                  </a:ext>
                </a:extLst>
              </p:cNvPr>
              <p:cNvSpPr>
                <a:spLocks noChangeArrowheads="1"/>
              </p:cNvSpPr>
              <p:nvPr/>
            </p:nvSpPr>
            <p:spPr bwMode="auto">
              <a:xfrm>
                <a:off x="6876" y="833"/>
                <a:ext cx="13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17" name="Rectangle 149">
                <a:extLst>
                  <a:ext uri="{FF2B5EF4-FFF2-40B4-BE49-F238E27FC236}">
                    <a16:creationId xmlns:a16="http://schemas.microsoft.com/office/drawing/2014/main" id="{5DC2DAAA-782C-D705-2490-6819F09F094F}"/>
                  </a:ext>
                </a:extLst>
              </p:cNvPr>
              <p:cNvSpPr>
                <a:spLocks noChangeArrowheads="1"/>
              </p:cNvSpPr>
              <p:nvPr/>
            </p:nvSpPr>
            <p:spPr bwMode="auto">
              <a:xfrm>
                <a:off x="6938" y="833"/>
                <a:ext cx="13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q</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18" name="Rectangle 150">
                <a:extLst>
                  <a:ext uri="{FF2B5EF4-FFF2-40B4-BE49-F238E27FC236}">
                    <a16:creationId xmlns:a16="http://schemas.microsoft.com/office/drawing/2014/main" id="{5391986B-9629-5701-06C7-8D703EB92B67}"/>
                  </a:ext>
                </a:extLst>
              </p:cNvPr>
              <p:cNvSpPr>
                <a:spLocks noChangeArrowheads="1"/>
              </p:cNvSpPr>
              <p:nvPr/>
            </p:nvSpPr>
            <p:spPr bwMode="auto">
              <a:xfrm>
                <a:off x="7006" y="833"/>
                <a:ext cx="13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u</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19" name="Rectangle 151">
                <a:extLst>
                  <a:ext uri="{FF2B5EF4-FFF2-40B4-BE49-F238E27FC236}">
                    <a16:creationId xmlns:a16="http://schemas.microsoft.com/office/drawing/2014/main" id="{5580F7CA-ED9F-4792-B58B-1E2EDA202ABA}"/>
                  </a:ext>
                </a:extLst>
              </p:cNvPr>
              <p:cNvSpPr>
                <a:spLocks noChangeArrowheads="1"/>
              </p:cNvSpPr>
              <p:nvPr/>
            </p:nvSpPr>
            <p:spPr bwMode="auto">
              <a:xfrm>
                <a:off x="7073" y="833"/>
                <a:ext cx="9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20" name="Rectangle 152">
                <a:extLst>
                  <a:ext uri="{FF2B5EF4-FFF2-40B4-BE49-F238E27FC236}">
                    <a16:creationId xmlns:a16="http://schemas.microsoft.com/office/drawing/2014/main" id="{D3FDF7B3-86EE-6B35-BA1C-E304D01B7B45}"/>
                  </a:ext>
                </a:extLst>
              </p:cNvPr>
              <p:cNvSpPr>
                <a:spLocks noChangeArrowheads="1"/>
              </p:cNvSpPr>
              <p:nvPr/>
            </p:nvSpPr>
            <p:spPr bwMode="auto">
              <a:xfrm>
                <a:off x="7105" y="833"/>
                <a:ext cx="114"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21" name="Rectangle 153">
                <a:extLst>
                  <a:ext uri="{FF2B5EF4-FFF2-40B4-BE49-F238E27FC236}">
                    <a16:creationId xmlns:a16="http://schemas.microsoft.com/office/drawing/2014/main" id="{81F9F221-EC3C-3947-2FAA-DE23397BA50E}"/>
                  </a:ext>
                </a:extLst>
              </p:cNvPr>
              <p:cNvSpPr>
                <a:spLocks noChangeArrowheads="1"/>
              </p:cNvSpPr>
              <p:nvPr/>
            </p:nvSpPr>
            <p:spPr bwMode="auto">
              <a:xfrm>
                <a:off x="7149" y="833"/>
                <a:ext cx="13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22" name="Rectangle 154">
                <a:extLst>
                  <a:ext uri="{FF2B5EF4-FFF2-40B4-BE49-F238E27FC236}">
                    <a16:creationId xmlns:a16="http://schemas.microsoft.com/office/drawing/2014/main" id="{5B558165-2B27-E102-9659-874B59DD5C93}"/>
                  </a:ext>
                </a:extLst>
              </p:cNvPr>
              <p:cNvSpPr>
                <a:spLocks noChangeArrowheads="1"/>
              </p:cNvSpPr>
              <p:nvPr/>
            </p:nvSpPr>
            <p:spPr bwMode="auto">
              <a:xfrm>
                <a:off x="7212" y="833"/>
                <a:ext cx="17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rgbClr val="595565"/>
                    </a:solidFill>
                    <a:effectLst/>
                    <a:latin typeface="Calibri Bold Italic" panose="020F07020304040A0204" pitchFamily="34" charset="0"/>
                  </a:rPr>
                  <a:t>m</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23" name="Rectangle 155">
                <a:extLst>
                  <a:ext uri="{FF2B5EF4-FFF2-40B4-BE49-F238E27FC236}">
                    <a16:creationId xmlns:a16="http://schemas.microsoft.com/office/drawing/2014/main" id="{46B1F20D-DAE4-E2FB-B4E7-613427D609F0}"/>
                  </a:ext>
                </a:extLst>
              </p:cNvPr>
              <p:cNvSpPr>
                <a:spLocks noChangeArrowheads="1"/>
              </p:cNvSpPr>
              <p:nvPr/>
            </p:nvSpPr>
            <p:spPr bwMode="auto">
              <a:xfrm>
                <a:off x="7314" y="833"/>
                <a:ext cx="13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24" name="Rectangle 156">
                <a:extLst>
                  <a:ext uri="{FF2B5EF4-FFF2-40B4-BE49-F238E27FC236}">
                    <a16:creationId xmlns:a16="http://schemas.microsoft.com/office/drawing/2014/main" id="{323F1171-71D4-1BC2-688C-02907D64BCE1}"/>
                  </a:ext>
                </a:extLst>
              </p:cNvPr>
              <p:cNvSpPr>
                <a:spLocks noChangeArrowheads="1"/>
              </p:cNvSpPr>
              <p:nvPr/>
            </p:nvSpPr>
            <p:spPr bwMode="auto">
              <a:xfrm>
                <a:off x="7376" y="833"/>
                <a:ext cx="13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25" name="Rectangle 157">
                <a:extLst>
                  <a:ext uri="{FF2B5EF4-FFF2-40B4-BE49-F238E27FC236}">
                    <a16:creationId xmlns:a16="http://schemas.microsoft.com/office/drawing/2014/main" id="{C95B5E2C-54D1-BB4E-6EB7-08C734A88473}"/>
                  </a:ext>
                </a:extLst>
              </p:cNvPr>
              <p:cNvSpPr>
                <a:spLocks noChangeArrowheads="1"/>
              </p:cNvSpPr>
              <p:nvPr/>
            </p:nvSpPr>
            <p:spPr bwMode="auto">
              <a:xfrm>
                <a:off x="7442" y="833"/>
                <a:ext cx="112"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26" name="Rectangle 158">
                <a:extLst>
                  <a:ext uri="{FF2B5EF4-FFF2-40B4-BE49-F238E27FC236}">
                    <a16:creationId xmlns:a16="http://schemas.microsoft.com/office/drawing/2014/main" id="{6D8074B1-259E-D45F-5126-F18C0A43377A}"/>
                  </a:ext>
                </a:extLst>
              </p:cNvPr>
              <p:cNvSpPr>
                <a:spLocks noChangeArrowheads="1"/>
              </p:cNvSpPr>
              <p:nvPr/>
            </p:nvSpPr>
            <p:spPr bwMode="auto">
              <a:xfrm>
                <a:off x="7486" y="833"/>
                <a:ext cx="11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27" name="Rectangle 159">
                <a:extLst>
                  <a:ext uri="{FF2B5EF4-FFF2-40B4-BE49-F238E27FC236}">
                    <a16:creationId xmlns:a16="http://schemas.microsoft.com/office/drawing/2014/main" id="{5DF3408F-4F35-C427-630C-A69E711A48AA}"/>
                  </a:ext>
                </a:extLst>
              </p:cNvPr>
              <p:cNvSpPr>
                <a:spLocks noChangeArrowheads="1"/>
              </p:cNvSpPr>
              <p:nvPr/>
            </p:nvSpPr>
            <p:spPr bwMode="auto">
              <a:xfrm>
                <a:off x="6684" y="991"/>
                <a:ext cx="92"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28" name="Rectangle 160">
                <a:extLst>
                  <a:ext uri="{FF2B5EF4-FFF2-40B4-BE49-F238E27FC236}">
                    <a16:creationId xmlns:a16="http://schemas.microsoft.com/office/drawing/2014/main" id="{BDA9D726-2E47-E328-5F45-0E5EE42344A8}"/>
                  </a:ext>
                </a:extLst>
              </p:cNvPr>
              <p:cNvSpPr>
                <a:spLocks noChangeArrowheads="1"/>
              </p:cNvSpPr>
              <p:nvPr/>
            </p:nvSpPr>
            <p:spPr bwMode="auto">
              <a:xfrm>
                <a:off x="6739" y="991"/>
                <a:ext cx="113"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29" name="Rectangle 161">
                <a:extLst>
                  <a:ext uri="{FF2B5EF4-FFF2-40B4-BE49-F238E27FC236}">
                    <a16:creationId xmlns:a16="http://schemas.microsoft.com/office/drawing/2014/main" id="{3206862A-F16B-5086-E5CE-25DECBAD0DEF}"/>
                  </a:ext>
                </a:extLst>
              </p:cNvPr>
              <p:cNvSpPr>
                <a:spLocks noChangeArrowheads="1"/>
              </p:cNvSpPr>
              <p:nvPr/>
            </p:nvSpPr>
            <p:spPr bwMode="auto">
              <a:xfrm>
                <a:off x="6791" y="991"/>
                <a:ext cx="107"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x</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30" name="Rectangle 162">
                <a:extLst>
                  <a:ext uri="{FF2B5EF4-FFF2-40B4-BE49-F238E27FC236}">
                    <a16:creationId xmlns:a16="http://schemas.microsoft.com/office/drawing/2014/main" id="{DD2EC931-1692-3402-5267-C48D018F361D}"/>
                  </a:ext>
                </a:extLst>
              </p:cNvPr>
              <p:cNvSpPr>
                <a:spLocks noChangeArrowheads="1"/>
              </p:cNvSpPr>
              <p:nvPr/>
            </p:nvSpPr>
            <p:spPr bwMode="auto">
              <a:xfrm>
                <a:off x="6838" y="991"/>
                <a:ext cx="11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31" name="Rectangle 163">
                <a:extLst>
                  <a:ext uri="{FF2B5EF4-FFF2-40B4-BE49-F238E27FC236}">
                    <a16:creationId xmlns:a16="http://schemas.microsoft.com/office/drawing/2014/main" id="{C4EB82C6-92F9-5E1B-AAAF-A967F586C630}"/>
                  </a:ext>
                </a:extLst>
              </p:cNvPr>
              <p:cNvSpPr>
                <a:spLocks noChangeArrowheads="1"/>
              </p:cNvSpPr>
              <p:nvPr/>
            </p:nvSpPr>
            <p:spPr bwMode="auto">
              <a:xfrm>
                <a:off x="6891" y="991"/>
                <a:ext cx="111"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32" name="Rectangle 164">
                <a:extLst>
                  <a:ext uri="{FF2B5EF4-FFF2-40B4-BE49-F238E27FC236}">
                    <a16:creationId xmlns:a16="http://schemas.microsoft.com/office/drawing/2014/main" id="{991849AA-85F7-99D3-72D4-A5FCBC90B37F}"/>
                  </a:ext>
                </a:extLst>
              </p:cNvPr>
              <p:cNvSpPr>
                <a:spLocks noChangeArrowheads="1"/>
              </p:cNvSpPr>
              <p:nvPr/>
            </p:nvSpPr>
            <p:spPr bwMode="auto">
              <a:xfrm>
                <a:off x="6942" y="991"/>
                <a:ext cx="9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33" name="Rectangle 165">
                <a:extLst>
                  <a:ext uri="{FF2B5EF4-FFF2-40B4-BE49-F238E27FC236}">
                    <a16:creationId xmlns:a16="http://schemas.microsoft.com/office/drawing/2014/main" id="{ACE2A152-5C17-078B-CDC8-6FC6D7FC250D}"/>
                  </a:ext>
                </a:extLst>
              </p:cNvPr>
              <p:cNvSpPr>
                <a:spLocks noChangeArrowheads="1"/>
              </p:cNvSpPr>
              <p:nvPr/>
            </p:nvSpPr>
            <p:spPr bwMode="auto">
              <a:xfrm>
                <a:off x="6977" y="991"/>
                <a:ext cx="9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34" name="Rectangle 166">
                <a:extLst>
                  <a:ext uri="{FF2B5EF4-FFF2-40B4-BE49-F238E27FC236}">
                    <a16:creationId xmlns:a16="http://schemas.microsoft.com/office/drawing/2014/main" id="{BFDEE98E-DA81-200E-129C-3BD15FCC62A8}"/>
                  </a:ext>
                </a:extLst>
              </p:cNvPr>
              <p:cNvSpPr>
                <a:spLocks noChangeArrowheads="1"/>
              </p:cNvSpPr>
              <p:nvPr/>
            </p:nvSpPr>
            <p:spPr bwMode="auto">
              <a:xfrm>
                <a:off x="7013" y="991"/>
                <a:ext cx="83"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35" name="Rectangle 167">
                <a:extLst>
                  <a:ext uri="{FF2B5EF4-FFF2-40B4-BE49-F238E27FC236}">
                    <a16:creationId xmlns:a16="http://schemas.microsoft.com/office/drawing/2014/main" id="{F39DEAD4-666C-D109-F306-80341AE15491}"/>
                  </a:ext>
                </a:extLst>
              </p:cNvPr>
              <p:cNvSpPr>
                <a:spLocks noChangeArrowheads="1"/>
              </p:cNvSpPr>
              <p:nvPr/>
            </p:nvSpPr>
            <p:spPr bwMode="auto">
              <a:xfrm>
                <a:off x="7037" y="991"/>
                <a:ext cx="123"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36" name="Rectangle 168">
                <a:extLst>
                  <a:ext uri="{FF2B5EF4-FFF2-40B4-BE49-F238E27FC236}">
                    <a16:creationId xmlns:a16="http://schemas.microsoft.com/office/drawing/2014/main" id="{2BB70ECA-CC35-EEFC-7691-4520AB2EC7C6}"/>
                  </a:ext>
                </a:extLst>
              </p:cNvPr>
              <p:cNvSpPr>
                <a:spLocks noChangeArrowheads="1"/>
              </p:cNvSpPr>
              <p:nvPr/>
            </p:nvSpPr>
            <p:spPr bwMode="auto">
              <a:xfrm>
                <a:off x="7098" y="991"/>
                <a:ext cx="105"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37" name="Rectangle 169">
                <a:extLst>
                  <a:ext uri="{FF2B5EF4-FFF2-40B4-BE49-F238E27FC236}">
                    <a16:creationId xmlns:a16="http://schemas.microsoft.com/office/drawing/2014/main" id="{6DA98B41-5F58-412E-1467-84C067E9CA99}"/>
                  </a:ext>
                </a:extLst>
              </p:cNvPr>
              <p:cNvSpPr>
                <a:spLocks noChangeArrowheads="1"/>
              </p:cNvSpPr>
              <p:nvPr/>
            </p:nvSpPr>
            <p:spPr bwMode="auto">
              <a:xfrm>
                <a:off x="7142" y="991"/>
                <a:ext cx="105"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38" name="Rectangle 170">
                <a:extLst>
                  <a:ext uri="{FF2B5EF4-FFF2-40B4-BE49-F238E27FC236}">
                    <a16:creationId xmlns:a16="http://schemas.microsoft.com/office/drawing/2014/main" id="{243AFA64-1B73-03E9-27B2-878A930A2A26}"/>
                  </a:ext>
                </a:extLst>
              </p:cNvPr>
              <p:cNvSpPr>
                <a:spLocks noChangeArrowheads="1"/>
              </p:cNvSpPr>
              <p:nvPr/>
            </p:nvSpPr>
            <p:spPr bwMode="auto">
              <a:xfrm>
                <a:off x="7185" y="991"/>
                <a:ext cx="111"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39" name="Rectangle 171">
                <a:extLst>
                  <a:ext uri="{FF2B5EF4-FFF2-40B4-BE49-F238E27FC236}">
                    <a16:creationId xmlns:a16="http://schemas.microsoft.com/office/drawing/2014/main" id="{AF8FA32A-13E8-73FE-751E-BCCACF41C462}"/>
                  </a:ext>
                </a:extLst>
              </p:cNvPr>
              <p:cNvSpPr>
                <a:spLocks noChangeArrowheads="1"/>
              </p:cNvSpPr>
              <p:nvPr/>
            </p:nvSpPr>
            <p:spPr bwMode="auto">
              <a:xfrm>
                <a:off x="7235" y="991"/>
                <a:ext cx="102"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40" name="Rectangle 172">
                <a:extLst>
                  <a:ext uri="{FF2B5EF4-FFF2-40B4-BE49-F238E27FC236}">
                    <a16:creationId xmlns:a16="http://schemas.microsoft.com/office/drawing/2014/main" id="{EA97F0DC-6E45-2738-FAD3-5FDEB3942340}"/>
                  </a:ext>
                </a:extLst>
              </p:cNvPr>
              <p:cNvSpPr>
                <a:spLocks noChangeArrowheads="1"/>
              </p:cNvSpPr>
              <p:nvPr/>
            </p:nvSpPr>
            <p:spPr bwMode="auto">
              <a:xfrm>
                <a:off x="7276" y="991"/>
                <a:ext cx="102"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41" name="Rectangle 173">
                <a:extLst>
                  <a:ext uri="{FF2B5EF4-FFF2-40B4-BE49-F238E27FC236}">
                    <a16:creationId xmlns:a16="http://schemas.microsoft.com/office/drawing/2014/main" id="{A2B7A7AC-4814-431A-3F6E-9A5538C2D354}"/>
                  </a:ext>
                </a:extLst>
              </p:cNvPr>
              <p:cNvSpPr>
                <a:spLocks noChangeArrowheads="1"/>
              </p:cNvSpPr>
              <p:nvPr/>
            </p:nvSpPr>
            <p:spPr bwMode="auto">
              <a:xfrm>
                <a:off x="7317" y="991"/>
                <a:ext cx="83"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42" name="Rectangle 174">
                <a:extLst>
                  <a:ext uri="{FF2B5EF4-FFF2-40B4-BE49-F238E27FC236}">
                    <a16:creationId xmlns:a16="http://schemas.microsoft.com/office/drawing/2014/main" id="{A04CE4B4-7B7A-0325-2715-D9770CF37415}"/>
                  </a:ext>
                </a:extLst>
              </p:cNvPr>
              <p:cNvSpPr>
                <a:spLocks noChangeArrowheads="1"/>
              </p:cNvSpPr>
              <p:nvPr/>
            </p:nvSpPr>
            <p:spPr bwMode="auto">
              <a:xfrm>
                <a:off x="7341" y="991"/>
                <a:ext cx="131"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43" name="Rectangle 175">
                <a:extLst>
                  <a:ext uri="{FF2B5EF4-FFF2-40B4-BE49-F238E27FC236}">
                    <a16:creationId xmlns:a16="http://schemas.microsoft.com/office/drawing/2014/main" id="{5EE5F525-933A-D4D5-4DBA-DEA4DD5CCFF3}"/>
                  </a:ext>
                </a:extLst>
              </p:cNvPr>
              <p:cNvSpPr>
                <a:spLocks noChangeArrowheads="1"/>
              </p:cNvSpPr>
              <p:nvPr/>
            </p:nvSpPr>
            <p:spPr bwMode="auto">
              <a:xfrm>
                <a:off x="7410" y="991"/>
                <a:ext cx="11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44" name="Rectangle 176">
                <a:extLst>
                  <a:ext uri="{FF2B5EF4-FFF2-40B4-BE49-F238E27FC236}">
                    <a16:creationId xmlns:a16="http://schemas.microsoft.com/office/drawing/2014/main" id="{B6BC87BF-1A17-5173-FDF5-93B2B240C1B8}"/>
                  </a:ext>
                </a:extLst>
              </p:cNvPr>
              <p:cNvSpPr>
                <a:spLocks noChangeArrowheads="1"/>
              </p:cNvSpPr>
              <p:nvPr/>
            </p:nvSpPr>
            <p:spPr bwMode="auto">
              <a:xfrm>
                <a:off x="7464" y="991"/>
                <a:ext cx="84"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45" name="Rectangle 177">
                <a:extLst>
                  <a:ext uri="{FF2B5EF4-FFF2-40B4-BE49-F238E27FC236}">
                    <a16:creationId xmlns:a16="http://schemas.microsoft.com/office/drawing/2014/main" id="{ACB8491F-6CAF-57E3-4F19-5E882130911C}"/>
                  </a:ext>
                </a:extLst>
              </p:cNvPr>
              <p:cNvSpPr>
                <a:spLocks noChangeArrowheads="1"/>
              </p:cNvSpPr>
              <p:nvPr/>
            </p:nvSpPr>
            <p:spPr bwMode="auto">
              <a:xfrm>
                <a:off x="7488" y="991"/>
                <a:ext cx="1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46" name="Freeform 178">
                <a:extLst>
                  <a:ext uri="{FF2B5EF4-FFF2-40B4-BE49-F238E27FC236}">
                    <a16:creationId xmlns:a16="http://schemas.microsoft.com/office/drawing/2014/main" id="{28C09382-47A1-D64E-EFB0-1FF3E7F13FF9}"/>
                  </a:ext>
                </a:extLst>
              </p:cNvPr>
              <p:cNvSpPr>
                <a:spLocks/>
              </p:cNvSpPr>
              <p:nvPr/>
            </p:nvSpPr>
            <p:spPr bwMode="auto">
              <a:xfrm>
                <a:off x="5867" y="837"/>
                <a:ext cx="228" cy="1191"/>
              </a:xfrm>
              <a:custGeom>
                <a:avLst/>
                <a:gdLst>
                  <a:gd name="T0" fmla="*/ 0 w 287"/>
                  <a:gd name="T1" fmla="*/ 0 h 1500"/>
                  <a:gd name="T2" fmla="*/ 0 w 287"/>
                  <a:gd name="T3" fmla="*/ 0 h 1500"/>
                  <a:gd name="T4" fmla="*/ 144 w 287"/>
                  <a:gd name="T5" fmla="*/ 24 h 1500"/>
                  <a:gd name="T6" fmla="*/ 144 w 287"/>
                  <a:gd name="T7" fmla="*/ 633 h 1500"/>
                  <a:gd name="T8" fmla="*/ 287 w 287"/>
                  <a:gd name="T9" fmla="*/ 657 h 1500"/>
                  <a:gd name="T10" fmla="*/ 144 w 287"/>
                  <a:gd name="T11" fmla="*/ 681 h 1500"/>
                  <a:gd name="T12" fmla="*/ 144 w 287"/>
                  <a:gd name="T13" fmla="*/ 1476 h 1500"/>
                  <a:gd name="T14" fmla="*/ 0 w 287"/>
                  <a:gd name="T15" fmla="*/ 1500 h 1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7" h="1500">
                    <a:moveTo>
                      <a:pt x="0" y="0"/>
                    </a:moveTo>
                    <a:lnTo>
                      <a:pt x="0" y="0"/>
                    </a:lnTo>
                    <a:cubicBezTo>
                      <a:pt x="80" y="0"/>
                      <a:pt x="144" y="11"/>
                      <a:pt x="144" y="24"/>
                    </a:cubicBezTo>
                    <a:lnTo>
                      <a:pt x="144" y="633"/>
                    </a:lnTo>
                    <a:cubicBezTo>
                      <a:pt x="144" y="646"/>
                      <a:pt x="208" y="657"/>
                      <a:pt x="287" y="657"/>
                    </a:cubicBezTo>
                    <a:cubicBezTo>
                      <a:pt x="208" y="657"/>
                      <a:pt x="144" y="668"/>
                      <a:pt x="144" y="681"/>
                    </a:cubicBezTo>
                    <a:lnTo>
                      <a:pt x="144" y="1476"/>
                    </a:lnTo>
                    <a:cubicBezTo>
                      <a:pt x="144" y="1489"/>
                      <a:pt x="80" y="1500"/>
                      <a:pt x="0" y="1500"/>
                    </a:cubicBezTo>
                  </a:path>
                </a:pathLst>
              </a:custGeom>
              <a:noFill/>
              <a:ln w="33338" cap="flat">
                <a:solidFill>
                  <a:srgbClr val="59556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7" name="Freeform 179">
                <a:extLst>
                  <a:ext uri="{FF2B5EF4-FFF2-40B4-BE49-F238E27FC236}">
                    <a16:creationId xmlns:a16="http://schemas.microsoft.com/office/drawing/2014/main" id="{2177A697-6434-7C81-26E8-75621747A541}"/>
                  </a:ext>
                </a:extLst>
              </p:cNvPr>
              <p:cNvSpPr>
                <a:spLocks noEditPoints="1"/>
              </p:cNvSpPr>
              <p:nvPr/>
            </p:nvSpPr>
            <p:spPr bwMode="auto">
              <a:xfrm>
                <a:off x="4116" y="1234"/>
                <a:ext cx="752" cy="2196"/>
              </a:xfrm>
              <a:custGeom>
                <a:avLst/>
                <a:gdLst>
                  <a:gd name="T0" fmla="*/ 106 w 947"/>
                  <a:gd name="T1" fmla="*/ 0 h 2767"/>
                  <a:gd name="T2" fmla="*/ 240 w 947"/>
                  <a:gd name="T3" fmla="*/ 0 h 2767"/>
                  <a:gd name="T4" fmla="*/ 360 w 947"/>
                  <a:gd name="T5" fmla="*/ 0 h 2767"/>
                  <a:gd name="T6" fmla="*/ 480 w 947"/>
                  <a:gd name="T7" fmla="*/ 0 h 2767"/>
                  <a:gd name="T8" fmla="*/ 613 w 947"/>
                  <a:gd name="T9" fmla="*/ 0 h 2767"/>
                  <a:gd name="T10" fmla="*/ 733 w 947"/>
                  <a:gd name="T11" fmla="*/ 0 h 2767"/>
                  <a:gd name="T12" fmla="*/ 853 w 947"/>
                  <a:gd name="T13" fmla="*/ 0 h 2767"/>
                  <a:gd name="T14" fmla="*/ 947 w 947"/>
                  <a:gd name="T15" fmla="*/ 27 h 2767"/>
                  <a:gd name="T16" fmla="*/ 947 w 947"/>
                  <a:gd name="T17" fmla="*/ 147 h 2767"/>
                  <a:gd name="T18" fmla="*/ 947 w 947"/>
                  <a:gd name="T19" fmla="*/ 280 h 2767"/>
                  <a:gd name="T20" fmla="*/ 947 w 947"/>
                  <a:gd name="T21" fmla="*/ 400 h 2767"/>
                  <a:gd name="T22" fmla="*/ 947 w 947"/>
                  <a:gd name="T23" fmla="*/ 520 h 2767"/>
                  <a:gd name="T24" fmla="*/ 947 w 947"/>
                  <a:gd name="T25" fmla="*/ 654 h 2767"/>
                  <a:gd name="T26" fmla="*/ 947 w 947"/>
                  <a:gd name="T27" fmla="*/ 774 h 2767"/>
                  <a:gd name="T28" fmla="*/ 947 w 947"/>
                  <a:gd name="T29" fmla="*/ 894 h 2767"/>
                  <a:gd name="T30" fmla="*/ 947 w 947"/>
                  <a:gd name="T31" fmla="*/ 1027 h 2767"/>
                  <a:gd name="T32" fmla="*/ 947 w 947"/>
                  <a:gd name="T33" fmla="*/ 1147 h 2767"/>
                  <a:gd name="T34" fmla="*/ 947 w 947"/>
                  <a:gd name="T35" fmla="*/ 1267 h 2767"/>
                  <a:gd name="T36" fmla="*/ 947 w 947"/>
                  <a:gd name="T37" fmla="*/ 1400 h 2767"/>
                  <a:gd name="T38" fmla="*/ 947 w 947"/>
                  <a:gd name="T39" fmla="*/ 1520 h 2767"/>
                  <a:gd name="T40" fmla="*/ 947 w 947"/>
                  <a:gd name="T41" fmla="*/ 1640 h 2767"/>
                  <a:gd name="T42" fmla="*/ 947 w 947"/>
                  <a:gd name="T43" fmla="*/ 1774 h 2767"/>
                  <a:gd name="T44" fmla="*/ 947 w 947"/>
                  <a:gd name="T45" fmla="*/ 1894 h 2767"/>
                  <a:gd name="T46" fmla="*/ 947 w 947"/>
                  <a:gd name="T47" fmla="*/ 2014 h 2767"/>
                  <a:gd name="T48" fmla="*/ 947 w 947"/>
                  <a:gd name="T49" fmla="*/ 2147 h 2767"/>
                  <a:gd name="T50" fmla="*/ 947 w 947"/>
                  <a:gd name="T51" fmla="*/ 2267 h 2767"/>
                  <a:gd name="T52" fmla="*/ 947 w 947"/>
                  <a:gd name="T53" fmla="*/ 2387 h 2767"/>
                  <a:gd name="T54" fmla="*/ 947 w 947"/>
                  <a:gd name="T55" fmla="*/ 2520 h 2767"/>
                  <a:gd name="T56" fmla="*/ 947 w 947"/>
                  <a:gd name="T57" fmla="*/ 2640 h 2767"/>
                  <a:gd name="T58" fmla="*/ 947 w 947"/>
                  <a:gd name="T59" fmla="*/ 2760 h 2767"/>
                  <a:gd name="T60" fmla="*/ 833 w 947"/>
                  <a:gd name="T61" fmla="*/ 2767 h 2767"/>
                  <a:gd name="T62" fmla="*/ 713 w 947"/>
                  <a:gd name="T63" fmla="*/ 2767 h 2767"/>
                  <a:gd name="T64" fmla="*/ 580 w 947"/>
                  <a:gd name="T65" fmla="*/ 2767 h 2767"/>
                  <a:gd name="T66" fmla="*/ 460 w 947"/>
                  <a:gd name="T67" fmla="*/ 2767 h 2767"/>
                  <a:gd name="T68" fmla="*/ 340 w 947"/>
                  <a:gd name="T69" fmla="*/ 2767 h 2767"/>
                  <a:gd name="T70" fmla="*/ 206 w 947"/>
                  <a:gd name="T71" fmla="*/ 2767 h 2767"/>
                  <a:gd name="T72" fmla="*/ 86 w 947"/>
                  <a:gd name="T73" fmla="*/ 2767 h 2767"/>
                  <a:gd name="T74" fmla="*/ 0 w 947"/>
                  <a:gd name="T75" fmla="*/ 2734 h 2767"/>
                  <a:gd name="T76" fmla="*/ 0 w 947"/>
                  <a:gd name="T77" fmla="*/ 2600 h 2767"/>
                  <a:gd name="T78" fmla="*/ 0 w 947"/>
                  <a:gd name="T79" fmla="*/ 2480 h 2767"/>
                  <a:gd name="T80" fmla="*/ 0 w 947"/>
                  <a:gd name="T81" fmla="*/ 2360 h 2767"/>
                  <a:gd name="T82" fmla="*/ 0 w 947"/>
                  <a:gd name="T83" fmla="*/ 2227 h 2767"/>
                  <a:gd name="T84" fmla="*/ 0 w 947"/>
                  <a:gd name="T85" fmla="*/ 2107 h 2767"/>
                  <a:gd name="T86" fmla="*/ 0 w 947"/>
                  <a:gd name="T87" fmla="*/ 1987 h 2767"/>
                  <a:gd name="T88" fmla="*/ 0 w 947"/>
                  <a:gd name="T89" fmla="*/ 1854 h 2767"/>
                  <a:gd name="T90" fmla="*/ 0 w 947"/>
                  <a:gd name="T91" fmla="*/ 1734 h 2767"/>
                  <a:gd name="T92" fmla="*/ 0 w 947"/>
                  <a:gd name="T93" fmla="*/ 1614 h 2767"/>
                  <a:gd name="T94" fmla="*/ 0 w 947"/>
                  <a:gd name="T95" fmla="*/ 1480 h 2767"/>
                  <a:gd name="T96" fmla="*/ 0 w 947"/>
                  <a:gd name="T97" fmla="*/ 1360 h 2767"/>
                  <a:gd name="T98" fmla="*/ 0 w 947"/>
                  <a:gd name="T99" fmla="*/ 1240 h 2767"/>
                  <a:gd name="T100" fmla="*/ 0 w 947"/>
                  <a:gd name="T101" fmla="*/ 1107 h 2767"/>
                  <a:gd name="T102" fmla="*/ 0 w 947"/>
                  <a:gd name="T103" fmla="*/ 987 h 2767"/>
                  <a:gd name="T104" fmla="*/ 0 w 947"/>
                  <a:gd name="T105" fmla="*/ 867 h 2767"/>
                  <a:gd name="T106" fmla="*/ 0 w 947"/>
                  <a:gd name="T107" fmla="*/ 734 h 2767"/>
                  <a:gd name="T108" fmla="*/ 0 w 947"/>
                  <a:gd name="T109" fmla="*/ 614 h 2767"/>
                  <a:gd name="T110" fmla="*/ 0 w 947"/>
                  <a:gd name="T111" fmla="*/ 494 h 2767"/>
                  <a:gd name="T112" fmla="*/ 0 w 947"/>
                  <a:gd name="T113" fmla="*/ 360 h 2767"/>
                  <a:gd name="T114" fmla="*/ 0 w 947"/>
                  <a:gd name="T115" fmla="*/ 240 h 2767"/>
                  <a:gd name="T116" fmla="*/ 0 w 947"/>
                  <a:gd name="T117" fmla="*/ 120 h 2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47" h="2767">
                    <a:moveTo>
                      <a:pt x="0" y="0"/>
                    </a:moveTo>
                    <a:lnTo>
                      <a:pt x="0" y="0"/>
                    </a:lnTo>
                    <a:lnTo>
                      <a:pt x="13" y="0"/>
                    </a:lnTo>
                    <a:moveTo>
                      <a:pt x="26" y="0"/>
                    </a:moveTo>
                    <a:lnTo>
                      <a:pt x="26" y="0"/>
                    </a:lnTo>
                    <a:lnTo>
                      <a:pt x="40" y="0"/>
                    </a:lnTo>
                    <a:moveTo>
                      <a:pt x="53" y="0"/>
                    </a:moveTo>
                    <a:lnTo>
                      <a:pt x="53" y="0"/>
                    </a:lnTo>
                    <a:lnTo>
                      <a:pt x="66" y="0"/>
                    </a:lnTo>
                    <a:moveTo>
                      <a:pt x="80" y="0"/>
                    </a:moveTo>
                    <a:lnTo>
                      <a:pt x="80" y="0"/>
                    </a:lnTo>
                    <a:lnTo>
                      <a:pt x="93" y="0"/>
                    </a:lnTo>
                    <a:moveTo>
                      <a:pt x="106" y="0"/>
                    </a:moveTo>
                    <a:lnTo>
                      <a:pt x="106" y="0"/>
                    </a:lnTo>
                    <a:lnTo>
                      <a:pt x="120" y="0"/>
                    </a:lnTo>
                    <a:moveTo>
                      <a:pt x="133" y="0"/>
                    </a:moveTo>
                    <a:lnTo>
                      <a:pt x="133" y="0"/>
                    </a:lnTo>
                    <a:lnTo>
                      <a:pt x="146" y="0"/>
                    </a:lnTo>
                    <a:moveTo>
                      <a:pt x="160" y="0"/>
                    </a:moveTo>
                    <a:lnTo>
                      <a:pt x="160" y="0"/>
                    </a:lnTo>
                    <a:lnTo>
                      <a:pt x="173" y="0"/>
                    </a:lnTo>
                    <a:moveTo>
                      <a:pt x="186" y="0"/>
                    </a:moveTo>
                    <a:lnTo>
                      <a:pt x="186" y="0"/>
                    </a:lnTo>
                    <a:lnTo>
                      <a:pt x="200" y="0"/>
                    </a:lnTo>
                    <a:moveTo>
                      <a:pt x="213" y="0"/>
                    </a:moveTo>
                    <a:lnTo>
                      <a:pt x="213" y="0"/>
                    </a:lnTo>
                    <a:lnTo>
                      <a:pt x="226" y="0"/>
                    </a:lnTo>
                    <a:moveTo>
                      <a:pt x="240" y="0"/>
                    </a:moveTo>
                    <a:lnTo>
                      <a:pt x="240" y="0"/>
                    </a:lnTo>
                    <a:lnTo>
                      <a:pt x="253" y="0"/>
                    </a:lnTo>
                    <a:moveTo>
                      <a:pt x="266" y="0"/>
                    </a:moveTo>
                    <a:lnTo>
                      <a:pt x="266" y="0"/>
                    </a:lnTo>
                    <a:lnTo>
                      <a:pt x="280" y="0"/>
                    </a:lnTo>
                    <a:moveTo>
                      <a:pt x="293" y="0"/>
                    </a:moveTo>
                    <a:lnTo>
                      <a:pt x="293" y="0"/>
                    </a:lnTo>
                    <a:lnTo>
                      <a:pt x="307" y="0"/>
                    </a:lnTo>
                    <a:moveTo>
                      <a:pt x="320" y="0"/>
                    </a:moveTo>
                    <a:lnTo>
                      <a:pt x="320" y="0"/>
                    </a:lnTo>
                    <a:lnTo>
                      <a:pt x="333" y="0"/>
                    </a:lnTo>
                    <a:moveTo>
                      <a:pt x="347" y="0"/>
                    </a:moveTo>
                    <a:lnTo>
                      <a:pt x="347" y="0"/>
                    </a:lnTo>
                    <a:lnTo>
                      <a:pt x="360" y="0"/>
                    </a:lnTo>
                    <a:moveTo>
                      <a:pt x="373" y="0"/>
                    </a:moveTo>
                    <a:lnTo>
                      <a:pt x="373" y="0"/>
                    </a:lnTo>
                    <a:lnTo>
                      <a:pt x="387" y="0"/>
                    </a:lnTo>
                    <a:moveTo>
                      <a:pt x="400" y="0"/>
                    </a:moveTo>
                    <a:lnTo>
                      <a:pt x="400" y="0"/>
                    </a:lnTo>
                    <a:lnTo>
                      <a:pt x="413" y="0"/>
                    </a:lnTo>
                    <a:moveTo>
                      <a:pt x="427" y="0"/>
                    </a:moveTo>
                    <a:lnTo>
                      <a:pt x="427" y="0"/>
                    </a:lnTo>
                    <a:lnTo>
                      <a:pt x="440" y="0"/>
                    </a:lnTo>
                    <a:moveTo>
                      <a:pt x="453" y="0"/>
                    </a:moveTo>
                    <a:lnTo>
                      <a:pt x="453" y="0"/>
                    </a:lnTo>
                    <a:lnTo>
                      <a:pt x="467" y="0"/>
                    </a:lnTo>
                    <a:moveTo>
                      <a:pt x="480" y="0"/>
                    </a:moveTo>
                    <a:lnTo>
                      <a:pt x="480" y="0"/>
                    </a:lnTo>
                    <a:lnTo>
                      <a:pt x="493" y="0"/>
                    </a:lnTo>
                    <a:moveTo>
                      <a:pt x="507" y="0"/>
                    </a:moveTo>
                    <a:lnTo>
                      <a:pt x="507" y="0"/>
                    </a:lnTo>
                    <a:lnTo>
                      <a:pt x="520" y="0"/>
                    </a:lnTo>
                    <a:moveTo>
                      <a:pt x="533" y="0"/>
                    </a:moveTo>
                    <a:lnTo>
                      <a:pt x="533" y="0"/>
                    </a:lnTo>
                    <a:lnTo>
                      <a:pt x="547" y="0"/>
                    </a:lnTo>
                    <a:moveTo>
                      <a:pt x="560" y="0"/>
                    </a:moveTo>
                    <a:lnTo>
                      <a:pt x="560" y="0"/>
                    </a:lnTo>
                    <a:lnTo>
                      <a:pt x="573" y="0"/>
                    </a:lnTo>
                    <a:moveTo>
                      <a:pt x="587" y="0"/>
                    </a:moveTo>
                    <a:lnTo>
                      <a:pt x="587" y="0"/>
                    </a:lnTo>
                    <a:lnTo>
                      <a:pt x="600" y="0"/>
                    </a:lnTo>
                    <a:moveTo>
                      <a:pt x="613" y="0"/>
                    </a:moveTo>
                    <a:lnTo>
                      <a:pt x="613" y="0"/>
                    </a:lnTo>
                    <a:lnTo>
                      <a:pt x="627" y="0"/>
                    </a:lnTo>
                    <a:moveTo>
                      <a:pt x="640" y="0"/>
                    </a:moveTo>
                    <a:lnTo>
                      <a:pt x="640" y="0"/>
                    </a:lnTo>
                    <a:lnTo>
                      <a:pt x="653" y="0"/>
                    </a:lnTo>
                    <a:moveTo>
                      <a:pt x="667" y="0"/>
                    </a:moveTo>
                    <a:lnTo>
                      <a:pt x="667" y="0"/>
                    </a:lnTo>
                    <a:lnTo>
                      <a:pt x="680" y="0"/>
                    </a:lnTo>
                    <a:moveTo>
                      <a:pt x="693" y="0"/>
                    </a:moveTo>
                    <a:lnTo>
                      <a:pt x="693" y="0"/>
                    </a:lnTo>
                    <a:lnTo>
                      <a:pt x="707" y="0"/>
                    </a:lnTo>
                    <a:moveTo>
                      <a:pt x="720" y="0"/>
                    </a:moveTo>
                    <a:lnTo>
                      <a:pt x="720" y="0"/>
                    </a:lnTo>
                    <a:lnTo>
                      <a:pt x="733" y="0"/>
                    </a:lnTo>
                    <a:moveTo>
                      <a:pt x="747" y="0"/>
                    </a:moveTo>
                    <a:lnTo>
                      <a:pt x="747" y="0"/>
                    </a:lnTo>
                    <a:lnTo>
                      <a:pt x="760" y="0"/>
                    </a:lnTo>
                    <a:moveTo>
                      <a:pt x="773" y="0"/>
                    </a:moveTo>
                    <a:lnTo>
                      <a:pt x="773" y="0"/>
                    </a:lnTo>
                    <a:lnTo>
                      <a:pt x="787" y="0"/>
                    </a:lnTo>
                    <a:moveTo>
                      <a:pt x="800" y="0"/>
                    </a:moveTo>
                    <a:lnTo>
                      <a:pt x="800" y="0"/>
                    </a:lnTo>
                    <a:lnTo>
                      <a:pt x="813" y="0"/>
                    </a:lnTo>
                    <a:moveTo>
                      <a:pt x="827" y="0"/>
                    </a:moveTo>
                    <a:lnTo>
                      <a:pt x="827" y="0"/>
                    </a:lnTo>
                    <a:lnTo>
                      <a:pt x="840" y="0"/>
                    </a:lnTo>
                    <a:moveTo>
                      <a:pt x="853" y="0"/>
                    </a:moveTo>
                    <a:lnTo>
                      <a:pt x="853" y="0"/>
                    </a:lnTo>
                    <a:lnTo>
                      <a:pt x="867" y="0"/>
                    </a:lnTo>
                    <a:moveTo>
                      <a:pt x="880" y="0"/>
                    </a:moveTo>
                    <a:lnTo>
                      <a:pt x="880" y="0"/>
                    </a:lnTo>
                    <a:lnTo>
                      <a:pt x="893" y="0"/>
                    </a:lnTo>
                    <a:moveTo>
                      <a:pt x="907" y="0"/>
                    </a:moveTo>
                    <a:lnTo>
                      <a:pt x="907" y="0"/>
                    </a:lnTo>
                    <a:lnTo>
                      <a:pt x="920" y="0"/>
                    </a:lnTo>
                    <a:moveTo>
                      <a:pt x="933" y="0"/>
                    </a:moveTo>
                    <a:lnTo>
                      <a:pt x="933" y="0"/>
                    </a:lnTo>
                    <a:lnTo>
                      <a:pt x="947" y="0"/>
                    </a:lnTo>
                    <a:lnTo>
                      <a:pt x="947" y="0"/>
                    </a:lnTo>
                    <a:moveTo>
                      <a:pt x="947" y="14"/>
                    </a:moveTo>
                    <a:lnTo>
                      <a:pt x="947" y="14"/>
                    </a:lnTo>
                    <a:lnTo>
                      <a:pt x="947" y="27"/>
                    </a:lnTo>
                    <a:moveTo>
                      <a:pt x="947" y="40"/>
                    </a:moveTo>
                    <a:lnTo>
                      <a:pt x="947" y="40"/>
                    </a:lnTo>
                    <a:lnTo>
                      <a:pt x="947" y="54"/>
                    </a:lnTo>
                    <a:moveTo>
                      <a:pt x="947" y="67"/>
                    </a:moveTo>
                    <a:lnTo>
                      <a:pt x="947" y="67"/>
                    </a:lnTo>
                    <a:lnTo>
                      <a:pt x="947" y="80"/>
                    </a:lnTo>
                    <a:moveTo>
                      <a:pt x="947" y="94"/>
                    </a:moveTo>
                    <a:lnTo>
                      <a:pt x="947" y="94"/>
                    </a:lnTo>
                    <a:lnTo>
                      <a:pt x="947" y="107"/>
                    </a:lnTo>
                    <a:moveTo>
                      <a:pt x="947" y="120"/>
                    </a:moveTo>
                    <a:lnTo>
                      <a:pt x="947" y="120"/>
                    </a:lnTo>
                    <a:lnTo>
                      <a:pt x="947" y="134"/>
                    </a:lnTo>
                    <a:moveTo>
                      <a:pt x="947" y="147"/>
                    </a:moveTo>
                    <a:lnTo>
                      <a:pt x="947" y="147"/>
                    </a:lnTo>
                    <a:lnTo>
                      <a:pt x="947" y="160"/>
                    </a:lnTo>
                    <a:moveTo>
                      <a:pt x="947" y="174"/>
                    </a:moveTo>
                    <a:lnTo>
                      <a:pt x="947" y="174"/>
                    </a:lnTo>
                    <a:lnTo>
                      <a:pt x="947" y="187"/>
                    </a:lnTo>
                    <a:moveTo>
                      <a:pt x="947" y="200"/>
                    </a:moveTo>
                    <a:lnTo>
                      <a:pt x="947" y="200"/>
                    </a:lnTo>
                    <a:lnTo>
                      <a:pt x="947" y="214"/>
                    </a:lnTo>
                    <a:moveTo>
                      <a:pt x="947" y="227"/>
                    </a:moveTo>
                    <a:lnTo>
                      <a:pt x="947" y="227"/>
                    </a:lnTo>
                    <a:lnTo>
                      <a:pt x="947" y="240"/>
                    </a:lnTo>
                    <a:moveTo>
                      <a:pt x="947" y="254"/>
                    </a:moveTo>
                    <a:lnTo>
                      <a:pt x="947" y="254"/>
                    </a:lnTo>
                    <a:lnTo>
                      <a:pt x="947" y="267"/>
                    </a:lnTo>
                    <a:moveTo>
                      <a:pt x="947" y="280"/>
                    </a:moveTo>
                    <a:lnTo>
                      <a:pt x="947" y="280"/>
                    </a:lnTo>
                    <a:lnTo>
                      <a:pt x="947" y="294"/>
                    </a:lnTo>
                    <a:moveTo>
                      <a:pt x="947" y="307"/>
                    </a:moveTo>
                    <a:lnTo>
                      <a:pt x="947" y="307"/>
                    </a:lnTo>
                    <a:lnTo>
                      <a:pt x="947" y="320"/>
                    </a:lnTo>
                    <a:moveTo>
                      <a:pt x="947" y="334"/>
                    </a:moveTo>
                    <a:lnTo>
                      <a:pt x="947" y="334"/>
                    </a:lnTo>
                    <a:lnTo>
                      <a:pt x="947" y="347"/>
                    </a:lnTo>
                    <a:moveTo>
                      <a:pt x="947" y="360"/>
                    </a:moveTo>
                    <a:lnTo>
                      <a:pt x="947" y="360"/>
                    </a:lnTo>
                    <a:lnTo>
                      <a:pt x="947" y="374"/>
                    </a:lnTo>
                    <a:moveTo>
                      <a:pt x="947" y="387"/>
                    </a:moveTo>
                    <a:lnTo>
                      <a:pt x="947" y="387"/>
                    </a:lnTo>
                    <a:lnTo>
                      <a:pt x="947" y="400"/>
                    </a:lnTo>
                    <a:moveTo>
                      <a:pt x="947" y="414"/>
                    </a:moveTo>
                    <a:lnTo>
                      <a:pt x="947" y="414"/>
                    </a:lnTo>
                    <a:lnTo>
                      <a:pt x="947" y="427"/>
                    </a:lnTo>
                    <a:moveTo>
                      <a:pt x="947" y="440"/>
                    </a:moveTo>
                    <a:lnTo>
                      <a:pt x="947" y="440"/>
                    </a:lnTo>
                    <a:lnTo>
                      <a:pt x="947" y="454"/>
                    </a:lnTo>
                    <a:moveTo>
                      <a:pt x="947" y="467"/>
                    </a:moveTo>
                    <a:lnTo>
                      <a:pt x="947" y="467"/>
                    </a:lnTo>
                    <a:lnTo>
                      <a:pt x="947" y="480"/>
                    </a:lnTo>
                    <a:moveTo>
                      <a:pt x="947" y="494"/>
                    </a:moveTo>
                    <a:lnTo>
                      <a:pt x="947" y="494"/>
                    </a:lnTo>
                    <a:lnTo>
                      <a:pt x="947" y="507"/>
                    </a:lnTo>
                    <a:moveTo>
                      <a:pt x="947" y="520"/>
                    </a:moveTo>
                    <a:lnTo>
                      <a:pt x="947" y="520"/>
                    </a:lnTo>
                    <a:lnTo>
                      <a:pt x="947" y="534"/>
                    </a:lnTo>
                    <a:moveTo>
                      <a:pt x="947" y="547"/>
                    </a:moveTo>
                    <a:lnTo>
                      <a:pt x="947" y="547"/>
                    </a:lnTo>
                    <a:lnTo>
                      <a:pt x="947" y="560"/>
                    </a:lnTo>
                    <a:moveTo>
                      <a:pt x="947" y="574"/>
                    </a:moveTo>
                    <a:lnTo>
                      <a:pt x="947" y="574"/>
                    </a:lnTo>
                    <a:lnTo>
                      <a:pt x="947" y="587"/>
                    </a:lnTo>
                    <a:moveTo>
                      <a:pt x="947" y="600"/>
                    </a:moveTo>
                    <a:lnTo>
                      <a:pt x="947" y="600"/>
                    </a:lnTo>
                    <a:lnTo>
                      <a:pt x="947" y="614"/>
                    </a:lnTo>
                    <a:moveTo>
                      <a:pt x="947" y="627"/>
                    </a:moveTo>
                    <a:lnTo>
                      <a:pt x="947" y="627"/>
                    </a:lnTo>
                    <a:lnTo>
                      <a:pt x="947" y="640"/>
                    </a:lnTo>
                    <a:moveTo>
                      <a:pt x="947" y="654"/>
                    </a:moveTo>
                    <a:lnTo>
                      <a:pt x="947" y="654"/>
                    </a:lnTo>
                    <a:lnTo>
                      <a:pt x="947" y="667"/>
                    </a:lnTo>
                    <a:moveTo>
                      <a:pt x="947" y="680"/>
                    </a:moveTo>
                    <a:lnTo>
                      <a:pt x="947" y="680"/>
                    </a:lnTo>
                    <a:lnTo>
                      <a:pt x="947" y="694"/>
                    </a:lnTo>
                    <a:moveTo>
                      <a:pt x="947" y="707"/>
                    </a:moveTo>
                    <a:lnTo>
                      <a:pt x="947" y="707"/>
                    </a:lnTo>
                    <a:lnTo>
                      <a:pt x="947" y="720"/>
                    </a:lnTo>
                    <a:moveTo>
                      <a:pt x="947" y="734"/>
                    </a:moveTo>
                    <a:lnTo>
                      <a:pt x="947" y="734"/>
                    </a:lnTo>
                    <a:lnTo>
                      <a:pt x="947" y="747"/>
                    </a:lnTo>
                    <a:moveTo>
                      <a:pt x="947" y="760"/>
                    </a:moveTo>
                    <a:lnTo>
                      <a:pt x="947" y="760"/>
                    </a:lnTo>
                    <a:lnTo>
                      <a:pt x="947" y="774"/>
                    </a:lnTo>
                    <a:moveTo>
                      <a:pt x="947" y="787"/>
                    </a:moveTo>
                    <a:lnTo>
                      <a:pt x="947" y="787"/>
                    </a:lnTo>
                    <a:lnTo>
                      <a:pt x="947" y="800"/>
                    </a:lnTo>
                    <a:moveTo>
                      <a:pt x="947" y="814"/>
                    </a:moveTo>
                    <a:lnTo>
                      <a:pt x="947" y="814"/>
                    </a:lnTo>
                    <a:lnTo>
                      <a:pt x="947" y="827"/>
                    </a:lnTo>
                    <a:moveTo>
                      <a:pt x="947" y="840"/>
                    </a:moveTo>
                    <a:lnTo>
                      <a:pt x="947" y="840"/>
                    </a:lnTo>
                    <a:lnTo>
                      <a:pt x="947" y="854"/>
                    </a:lnTo>
                    <a:moveTo>
                      <a:pt x="947" y="867"/>
                    </a:moveTo>
                    <a:lnTo>
                      <a:pt x="947" y="867"/>
                    </a:lnTo>
                    <a:lnTo>
                      <a:pt x="947" y="880"/>
                    </a:lnTo>
                    <a:moveTo>
                      <a:pt x="947" y="894"/>
                    </a:moveTo>
                    <a:lnTo>
                      <a:pt x="947" y="894"/>
                    </a:lnTo>
                    <a:lnTo>
                      <a:pt x="947" y="907"/>
                    </a:lnTo>
                    <a:moveTo>
                      <a:pt x="947" y="920"/>
                    </a:moveTo>
                    <a:lnTo>
                      <a:pt x="947" y="920"/>
                    </a:lnTo>
                    <a:lnTo>
                      <a:pt x="947" y="934"/>
                    </a:lnTo>
                    <a:moveTo>
                      <a:pt x="947" y="947"/>
                    </a:moveTo>
                    <a:lnTo>
                      <a:pt x="947" y="947"/>
                    </a:lnTo>
                    <a:lnTo>
                      <a:pt x="947" y="960"/>
                    </a:lnTo>
                    <a:moveTo>
                      <a:pt x="947" y="974"/>
                    </a:moveTo>
                    <a:lnTo>
                      <a:pt x="947" y="974"/>
                    </a:lnTo>
                    <a:lnTo>
                      <a:pt x="947" y="987"/>
                    </a:lnTo>
                    <a:moveTo>
                      <a:pt x="947" y="1000"/>
                    </a:moveTo>
                    <a:lnTo>
                      <a:pt x="947" y="1000"/>
                    </a:lnTo>
                    <a:lnTo>
                      <a:pt x="947" y="1014"/>
                    </a:lnTo>
                    <a:moveTo>
                      <a:pt x="947" y="1027"/>
                    </a:moveTo>
                    <a:lnTo>
                      <a:pt x="947" y="1027"/>
                    </a:lnTo>
                    <a:lnTo>
                      <a:pt x="947" y="1040"/>
                    </a:lnTo>
                    <a:moveTo>
                      <a:pt x="947" y="1054"/>
                    </a:moveTo>
                    <a:lnTo>
                      <a:pt x="947" y="1054"/>
                    </a:lnTo>
                    <a:lnTo>
                      <a:pt x="947" y="1067"/>
                    </a:lnTo>
                    <a:moveTo>
                      <a:pt x="947" y="1080"/>
                    </a:moveTo>
                    <a:lnTo>
                      <a:pt x="947" y="1080"/>
                    </a:lnTo>
                    <a:lnTo>
                      <a:pt x="947" y="1094"/>
                    </a:lnTo>
                    <a:moveTo>
                      <a:pt x="947" y="1107"/>
                    </a:moveTo>
                    <a:lnTo>
                      <a:pt x="947" y="1107"/>
                    </a:lnTo>
                    <a:lnTo>
                      <a:pt x="947" y="1120"/>
                    </a:lnTo>
                    <a:moveTo>
                      <a:pt x="947" y="1134"/>
                    </a:moveTo>
                    <a:lnTo>
                      <a:pt x="947" y="1134"/>
                    </a:lnTo>
                    <a:lnTo>
                      <a:pt x="947" y="1147"/>
                    </a:lnTo>
                    <a:moveTo>
                      <a:pt x="947" y="1160"/>
                    </a:moveTo>
                    <a:lnTo>
                      <a:pt x="947" y="1160"/>
                    </a:lnTo>
                    <a:lnTo>
                      <a:pt x="947" y="1174"/>
                    </a:lnTo>
                    <a:moveTo>
                      <a:pt x="947" y="1187"/>
                    </a:moveTo>
                    <a:lnTo>
                      <a:pt x="947" y="1187"/>
                    </a:lnTo>
                    <a:lnTo>
                      <a:pt x="947" y="1200"/>
                    </a:lnTo>
                    <a:moveTo>
                      <a:pt x="947" y="1214"/>
                    </a:moveTo>
                    <a:lnTo>
                      <a:pt x="947" y="1214"/>
                    </a:lnTo>
                    <a:lnTo>
                      <a:pt x="947" y="1227"/>
                    </a:lnTo>
                    <a:moveTo>
                      <a:pt x="947" y="1240"/>
                    </a:moveTo>
                    <a:lnTo>
                      <a:pt x="947" y="1240"/>
                    </a:lnTo>
                    <a:lnTo>
                      <a:pt x="947" y="1254"/>
                    </a:lnTo>
                    <a:moveTo>
                      <a:pt x="947" y="1267"/>
                    </a:moveTo>
                    <a:lnTo>
                      <a:pt x="947" y="1267"/>
                    </a:lnTo>
                    <a:lnTo>
                      <a:pt x="947" y="1280"/>
                    </a:lnTo>
                    <a:moveTo>
                      <a:pt x="947" y="1294"/>
                    </a:moveTo>
                    <a:lnTo>
                      <a:pt x="947" y="1294"/>
                    </a:lnTo>
                    <a:lnTo>
                      <a:pt x="947" y="1307"/>
                    </a:lnTo>
                    <a:moveTo>
                      <a:pt x="947" y="1320"/>
                    </a:moveTo>
                    <a:lnTo>
                      <a:pt x="947" y="1320"/>
                    </a:lnTo>
                    <a:lnTo>
                      <a:pt x="947" y="1334"/>
                    </a:lnTo>
                    <a:moveTo>
                      <a:pt x="947" y="1347"/>
                    </a:moveTo>
                    <a:lnTo>
                      <a:pt x="947" y="1347"/>
                    </a:lnTo>
                    <a:lnTo>
                      <a:pt x="947" y="1360"/>
                    </a:lnTo>
                    <a:moveTo>
                      <a:pt x="947" y="1374"/>
                    </a:moveTo>
                    <a:lnTo>
                      <a:pt x="947" y="1374"/>
                    </a:lnTo>
                    <a:lnTo>
                      <a:pt x="947" y="1387"/>
                    </a:lnTo>
                    <a:moveTo>
                      <a:pt x="947" y="1400"/>
                    </a:moveTo>
                    <a:lnTo>
                      <a:pt x="947" y="1400"/>
                    </a:lnTo>
                    <a:lnTo>
                      <a:pt x="947" y="1414"/>
                    </a:lnTo>
                    <a:moveTo>
                      <a:pt x="947" y="1427"/>
                    </a:moveTo>
                    <a:lnTo>
                      <a:pt x="947" y="1427"/>
                    </a:lnTo>
                    <a:lnTo>
                      <a:pt x="947" y="1440"/>
                    </a:lnTo>
                    <a:moveTo>
                      <a:pt x="947" y="1454"/>
                    </a:moveTo>
                    <a:lnTo>
                      <a:pt x="947" y="1454"/>
                    </a:lnTo>
                    <a:lnTo>
                      <a:pt x="947" y="1467"/>
                    </a:lnTo>
                    <a:moveTo>
                      <a:pt x="947" y="1480"/>
                    </a:moveTo>
                    <a:lnTo>
                      <a:pt x="947" y="1480"/>
                    </a:lnTo>
                    <a:lnTo>
                      <a:pt x="947" y="1494"/>
                    </a:lnTo>
                    <a:moveTo>
                      <a:pt x="947" y="1507"/>
                    </a:moveTo>
                    <a:lnTo>
                      <a:pt x="947" y="1507"/>
                    </a:lnTo>
                    <a:lnTo>
                      <a:pt x="947" y="1520"/>
                    </a:lnTo>
                    <a:moveTo>
                      <a:pt x="947" y="1534"/>
                    </a:moveTo>
                    <a:lnTo>
                      <a:pt x="947" y="1534"/>
                    </a:lnTo>
                    <a:lnTo>
                      <a:pt x="947" y="1547"/>
                    </a:lnTo>
                    <a:moveTo>
                      <a:pt x="947" y="1560"/>
                    </a:moveTo>
                    <a:lnTo>
                      <a:pt x="947" y="1560"/>
                    </a:lnTo>
                    <a:lnTo>
                      <a:pt x="947" y="1574"/>
                    </a:lnTo>
                    <a:moveTo>
                      <a:pt x="947" y="1587"/>
                    </a:moveTo>
                    <a:lnTo>
                      <a:pt x="947" y="1587"/>
                    </a:lnTo>
                    <a:lnTo>
                      <a:pt x="947" y="1600"/>
                    </a:lnTo>
                    <a:moveTo>
                      <a:pt x="947" y="1614"/>
                    </a:moveTo>
                    <a:lnTo>
                      <a:pt x="947" y="1614"/>
                    </a:lnTo>
                    <a:lnTo>
                      <a:pt x="947" y="1627"/>
                    </a:lnTo>
                    <a:moveTo>
                      <a:pt x="947" y="1640"/>
                    </a:moveTo>
                    <a:lnTo>
                      <a:pt x="947" y="1640"/>
                    </a:lnTo>
                    <a:lnTo>
                      <a:pt x="947" y="1654"/>
                    </a:lnTo>
                    <a:moveTo>
                      <a:pt x="947" y="1667"/>
                    </a:moveTo>
                    <a:lnTo>
                      <a:pt x="947" y="1667"/>
                    </a:lnTo>
                    <a:lnTo>
                      <a:pt x="947" y="1680"/>
                    </a:lnTo>
                    <a:moveTo>
                      <a:pt x="947" y="1694"/>
                    </a:moveTo>
                    <a:lnTo>
                      <a:pt x="947" y="1694"/>
                    </a:lnTo>
                    <a:lnTo>
                      <a:pt x="947" y="1707"/>
                    </a:lnTo>
                    <a:moveTo>
                      <a:pt x="947" y="1720"/>
                    </a:moveTo>
                    <a:lnTo>
                      <a:pt x="947" y="1720"/>
                    </a:lnTo>
                    <a:lnTo>
                      <a:pt x="947" y="1734"/>
                    </a:lnTo>
                    <a:moveTo>
                      <a:pt x="947" y="1747"/>
                    </a:moveTo>
                    <a:lnTo>
                      <a:pt x="947" y="1747"/>
                    </a:lnTo>
                    <a:lnTo>
                      <a:pt x="947" y="1760"/>
                    </a:lnTo>
                    <a:moveTo>
                      <a:pt x="947" y="1774"/>
                    </a:moveTo>
                    <a:lnTo>
                      <a:pt x="947" y="1774"/>
                    </a:lnTo>
                    <a:lnTo>
                      <a:pt x="947" y="1787"/>
                    </a:lnTo>
                    <a:moveTo>
                      <a:pt x="947" y="1800"/>
                    </a:moveTo>
                    <a:lnTo>
                      <a:pt x="947" y="1800"/>
                    </a:lnTo>
                    <a:lnTo>
                      <a:pt x="947" y="1814"/>
                    </a:lnTo>
                    <a:moveTo>
                      <a:pt x="947" y="1827"/>
                    </a:moveTo>
                    <a:lnTo>
                      <a:pt x="947" y="1827"/>
                    </a:lnTo>
                    <a:lnTo>
                      <a:pt x="947" y="1840"/>
                    </a:lnTo>
                    <a:moveTo>
                      <a:pt x="947" y="1854"/>
                    </a:moveTo>
                    <a:lnTo>
                      <a:pt x="947" y="1854"/>
                    </a:lnTo>
                    <a:lnTo>
                      <a:pt x="947" y="1867"/>
                    </a:lnTo>
                    <a:moveTo>
                      <a:pt x="947" y="1880"/>
                    </a:moveTo>
                    <a:lnTo>
                      <a:pt x="947" y="1880"/>
                    </a:lnTo>
                    <a:lnTo>
                      <a:pt x="947" y="1894"/>
                    </a:lnTo>
                    <a:moveTo>
                      <a:pt x="947" y="1907"/>
                    </a:moveTo>
                    <a:lnTo>
                      <a:pt x="947" y="1907"/>
                    </a:lnTo>
                    <a:lnTo>
                      <a:pt x="947" y="1920"/>
                    </a:lnTo>
                    <a:moveTo>
                      <a:pt x="947" y="1934"/>
                    </a:moveTo>
                    <a:lnTo>
                      <a:pt x="947" y="1934"/>
                    </a:lnTo>
                    <a:lnTo>
                      <a:pt x="947" y="1947"/>
                    </a:lnTo>
                    <a:moveTo>
                      <a:pt x="947" y="1960"/>
                    </a:moveTo>
                    <a:lnTo>
                      <a:pt x="947" y="1960"/>
                    </a:lnTo>
                    <a:lnTo>
                      <a:pt x="947" y="1974"/>
                    </a:lnTo>
                    <a:moveTo>
                      <a:pt x="947" y="1987"/>
                    </a:moveTo>
                    <a:lnTo>
                      <a:pt x="947" y="1987"/>
                    </a:lnTo>
                    <a:lnTo>
                      <a:pt x="947" y="2000"/>
                    </a:lnTo>
                    <a:moveTo>
                      <a:pt x="947" y="2014"/>
                    </a:moveTo>
                    <a:lnTo>
                      <a:pt x="947" y="2014"/>
                    </a:lnTo>
                    <a:lnTo>
                      <a:pt x="947" y="2027"/>
                    </a:lnTo>
                    <a:moveTo>
                      <a:pt x="947" y="2040"/>
                    </a:moveTo>
                    <a:lnTo>
                      <a:pt x="947" y="2040"/>
                    </a:lnTo>
                    <a:lnTo>
                      <a:pt x="947" y="2054"/>
                    </a:lnTo>
                    <a:moveTo>
                      <a:pt x="947" y="2067"/>
                    </a:moveTo>
                    <a:lnTo>
                      <a:pt x="947" y="2067"/>
                    </a:lnTo>
                    <a:lnTo>
                      <a:pt x="947" y="2080"/>
                    </a:lnTo>
                    <a:moveTo>
                      <a:pt x="947" y="2094"/>
                    </a:moveTo>
                    <a:lnTo>
                      <a:pt x="947" y="2094"/>
                    </a:lnTo>
                    <a:lnTo>
                      <a:pt x="947" y="2107"/>
                    </a:lnTo>
                    <a:moveTo>
                      <a:pt x="947" y="2120"/>
                    </a:moveTo>
                    <a:lnTo>
                      <a:pt x="947" y="2120"/>
                    </a:lnTo>
                    <a:lnTo>
                      <a:pt x="947" y="2134"/>
                    </a:lnTo>
                    <a:moveTo>
                      <a:pt x="947" y="2147"/>
                    </a:moveTo>
                    <a:lnTo>
                      <a:pt x="947" y="2147"/>
                    </a:lnTo>
                    <a:lnTo>
                      <a:pt x="947" y="2160"/>
                    </a:lnTo>
                    <a:moveTo>
                      <a:pt x="947" y="2174"/>
                    </a:moveTo>
                    <a:lnTo>
                      <a:pt x="947" y="2174"/>
                    </a:lnTo>
                    <a:lnTo>
                      <a:pt x="947" y="2187"/>
                    </a:lnTo>
                    <a:moveTo>
                      <a:pt x="947" y="2200"/>
                    </a:moveTo>
                    <a:lnTo>
                      <a:pt x="947" y="2200"/>
                    </a:lnTo>
                    <a:lnTo>
                      <a:pt x="947" y="2214"/>
                    </a:lnTo>
                    <a:moveTo>
                      <a:pt x="947" y="2227"/>
                    </a:moveTo>
                    <a:lnTo>
                      <a:pt x="947" y="2227"/>
                    </a:lnTo>
                    <a:lnTo>
                      <a:pt x="947" y="2240"/>
                    </a:lnTo>
                    <a:moveTo>
                      <a:pt x="947" y="2254"/>
                    </a:moveTo>
                    <a:lnTo>
                      <a:pt x="947" y="2254"/>
                    </a:lnTo>
                    <a:lnTo>
                      <a:pt x="947" y="2267"/>
                    </a:lnTo>
                    <a:moveTo>
                      <a:pt x="947" y="2280"/>
                    </a:moveTo>
                    <a:lnTo>
                      <a:pt x="947" y="2280"/>
                    </a:lnTo>
                    <a:lnTo>
                      <a:pt x="947" y="2294"/>
                    </a:lnTo>
                    <a:moveTo>
                      <a:pt x="947" y="2307"/>
                    </a:moveTo>
                    <a:lnTo>
                      <a:pt x="947" y="2307"/>
                    </a:lnTo>
                    <a:lnTo>
                      <a:pt x="947" y="2320"/>
                    </a:lnTo>
                    <a:moveTo>
                      <a:pt x="947" y="2334"/>
                    </a:moveTo>
                    <a:lnTo>
                      <a:pt x="947" y="2334"/>
                    </a:lnTo>
                    <a:lnTo>
                      <a:pt x="947" y="2347"/>
                    </a:lnTo>
                    <a:moveTo>
                      <a:pt x="947" y="2360"/>
                    </a:moveTo>
                    <a:lnTo>
                      <a:pt x="947" y="2360"/>
                    </a:lnTo>
                    <a:lnTo>
                      <a:pt x="947" y="2374"/>
                    </a:lnTo>
                    <a:moveTo>
                      <a:pt x="947" y="2387"/>
                    </a:moveTo>
                    <a:lnTo>
                      <a:pt x="947" y="2387"/>
                    </a:lnTo>
                    <a:lnTo>
                      <a:pt x="947" y="2400"/>
                    </a:lnTo>
                    <a:moveTo>
                      <a:pt x="947" y="2414"/>
                    </a:moveTo>
                    <a:lnTo>
                      <a:pt x="947" y="2414"/>
                    </a:lnTo>
                    <a:lnTo>
                      <a:pt x="947" y="2427"/>
                    </a:lnTo>
                    <a:moveTo>
                      <a:pt x="947" y="2440"/>
                    </a:moveTo>
                    <a:lnTo>
                      <a:pt x="947" y="2440"/>
                    </a:lnTo>
                    <a:lnTo>
                      <a:pt x="947" y="2454"/>
                    </a:lnTo>
                    <a:moveTo>
                      <a:pt x="947" y="2467"/>
                    </a:moveTo>
                    <a:lnTo>
                      <a:pt x="947" y="2467"/>
                    </a:lnTo>
                    <a:lnTo>
                      <a:pt x="947" y="2480"/>
                    </a:lnTo>
                    <a:moveTo>
                      <a:pt x="947" y="2494"/>
                    </a:moveTo>
                    <a:lnTo>
                      <a:pt x="947" y="2494"/>
                    </a:lnTo>
                    <a:lnTo>
                      <a:pt x="947" y="2507"/>
                    </a:lnTo>
                    <a:moveTo>
                      <a:pt x="947" y="2520"/>
                    </a:moveTo>
                    <a:lnTo>
                      <a:pt x="947" y="2520"/>
                    </a:lnTo>
                    <a:lnTo>
                      <a:pt x="947" y="2534"/>
                    </a:lnTo>
                    <a:moveTo>
                      <a:pt x="947" y="2547"/>
                    </a:moveTo>
                    <a:lnTo>
                      <a:pt x="947" y="2547"/>
                    </a:lnTo>
                    <a:lnTo>
                      <a:pt x="947" y="2560"/>
                    </a:lnTo>
                    <a:moveTo>
                      <a:pt x="947" y="2574"/>
                    </a:moveTo>
                    <a:lnTo>
                      <a:pt x="947" y="2574"/>
                    </a:lnTo>
                    <a:lnTo>
                      <a:pt x="947" y="2587"/>
                    </a:lnTo>
                    <a:moveTo>
                      <a:pt x="947" y="2600"/>
                    </a:moveTo>
                    <a:lnTo>
                      <a:pt x="947" y="2600"/>
                    </a:lnTo>
                    <a:lnTo>
                      <a:pt x="947" y="2614"/>
                    </a:lnTo>
                    <a:moveTo>
                      <a:pt x="947" y="2627"/>
                    </a:moveTo>
                    <a:lnTo>
                      <a:pt x="947" y="2627"/>
                    </a:lnTo>
                    <a:lnTo>
                      <a:pt x="947" y="2640"/>
                    </a:lnTo>
                    <a:moveTo>
                      <a:pt x="947" y="2654"/>
                    </a:moveTo>
                    <a:lnTo>
                      <a:pt x="947" y="2654"/>
                    </a:lnTo>
                    <a:lnTo>
                      <a:pt x="947" y="2667"/>
                    </a:lnTo>
                    <a:moveTo>
                      <a:pt x="947" y="2680"/>
                    </a:moveTo>
                    <a:lnTo>
                      <a:pt x="947" y="2680"/>
                    </a:lnTo>
                    <a:lnTo>
                      <a:pt x="947" y="2694"/>
                    </a:lnTo>
                    <a:moveTo>
                      <a:pt x="947" y="2707"/>
                    </a:moveTo>
                    <a:lnTo>
                      <a:pt x="947" y="2707"/>
                    </a:lnTo>
                    <a:lnTo>
                      <a:pt x="947" y="2720"/>
                    </a:lnTo>
                    <a:moveTo>
                      <a:pt x="947" y="2734"/>
                    </a:moveTo>
                    <a:lnTo>
                      <a:pt x="947" y="2734"/>
                    </a:lnTo>
                    <a:lnTo>
                      <a:pt x="947" y="2747"/>
                    </a:lnTo>
                    <a:moveTo>
                      <a:pt x="947" y="2760"/>
                    </a:moveTo>
                    <a:lnTo>
                      <a:pt x="947" y="2760"/>
                    </a:lnTo>
                    <a:lnTo>
                      <a:pt x="947" y="2767"/>
                    </a:lnTo>
                    <a:lnTo>
                      <a:pt x="940" y="2767"/>
                    </a:lnTo>
                    <a:moveTo>
                      <a:pt x="927" y="2767"/>
                    </a:moveTo>
                    <a:lnTo>
                      <a:pt x="927" y="2767"/>
                    </a:lnTo>
                    <a:lnTo>
                      <a:pt x="913" y="2767"/>
                    </a:lnTo>
                    <a:moveTo>
                      <a:pt x="900" y="2767"/>
                    </a:moveTo>
                    <a:lnTo>
                      <a:pt x="900" y="2767"/>
                    </a:lnTo>
                    <a:lnTo>
                      <a:pt x="887" y="2767"/>
                    </a:lnTo>
                    <a:moveTo>
                      <a:pt x="873" y="2767"/>
                    </a:moveTo>
                    <a:lnTo>
                      <a:pt x="873" y="2767"/>
                    </a:lnTo>
                    <a:lnTo>
                      <a:pt x="860" y="2767"/>
                    </a:lnTo>
                    <a:moveTo>
                      <a:pt x="847" y="2767"/>
                    </a:moveTo>
                    <a:lnTo>
                      <a:pt x="847" y="2767"/>
                    </a:lnTo>
                    <a:lnTo>
                      <a:pt x="833" y="2767"/>
                    </a:lnTo>
                    <a:moveTo>
                      <a:pt x="820" y="2767"/>
                    </a:moveTo>
                    <a:lnTo>
                      <a:pt x="820" y="2767"/>
                    </a:lnTo>
                    <a:lnTo>
                      <a:pt x="807" y="2767"/>
                    </a:lnTo>
                    <a:moveTo>
                      <a:pt x="793" y="2767"/>
                    </a:moveTo>
                    <a:lnTo>
                      <a:pt x="793" y="2767"/>
                    </a:lnTo>
                    <a:lnTo>
                      <a:pt x="780" y="2767"/>
                    </a:lnTo>
                    <a:moveTo>
                      <a:pt x="767" y="2767"/>
                    </a:moveTo>
                    <a:lnTo>
                      <a:pt x="767" y="2767"/>
                    </a:lnTo>
                    <a:lnTo>
                      <a:pt x="753" y="2767"/>
                    </a:lnTo>
                    <a:moveTo>
                      <a:pt x="740" y="2767"/>
                    </a:moveTo>
                    <a:lnTo>
                      <a:pt x="740" y="2767"/>
                    </a:lnTo>
                    <a:lnTo>
                      <a:pt x="727" y="2767"/>
                    </a:lnTo>
                    <a:moveTo>
                      <a:pt x="713" y="2767"/>
                    </a:moveTo>
                    <a:lnTo>
                      <a:pt x="713" y="2767"/>
                    </a:lnTo>
                    <a:lnTo>
                      <a:pt x="700" y="2767"/>
                    </a:lnTo>
                    <a:moveTo>
                      <a:pt x="687" y="2767"/>
                    </a:moveTo>
                    <a:lnTo>
                      <a:pt x="687" y="2767"/>
                    </a:lnTo>
                    <a:lnTo>
                      <a:pt x="673" y="2767"/>
                    </a:lnTo>
                    <a:moveTo>
                      <a:pt x="660" y="2767"/>
                    </a:moveTo>
                    <a:lnTo>
                      <a:pt x="660" y="2767"/>
                    </a:lnTo>
                    <a:lnTo>
                      <a:pt x="647" y="2767"/>
                    </a:lnTo>
                    <a:moveTo>
                      <a:pt x="633" y="2767"/>
                    </a:moveTo>
                    <a:lnTo>
                      <a:pt x="633" y="2767"/>
                    </a:lnTo>
                    <a:lnTo>
                      <a:pt x="620" y="2767"/>
                    </a:lnTo>
                    <a:moveTo>
                      <a:pt x="607" y="2767"/>
                    </a:moveTo>
                    <a:lnTo>
                      <a:pt x="607" y="2767"/>
                    </a:lnTo>
                    <a:lnTo>
                      <a:pt x="593" y="2767"/>
                    </a:lnTo>
                    <a:moveTo>
                      <a:pt x="580" y="2767"/>
                    </a:moveTo>
                    <a:lnTo>
                      <a:pt x="580" y="2767"/>
                    </a:lnTo>
                    <a:lnTo>
                      <a:pt x="567" y="2767"/>
                    </a:lnTo>
                    <a:moveTo>
                      <a:pt x="553" y="2767"/>
                    </a:moveTo>
                    <a:lnTo>
                      <a:pt x="553" y="2767"/>
                    </a:lnTo>
                    <a:lnTo>
                      <a:pt x="540" y="2767"/>
                    </a:lnTo>
                    <a:moveTo>
                      <a:pt x="527" y="2767"/>
                    </a:moveTo>
                    <a:lnTo>
                      <a:pt x="527" y="2767"/>
                    </a:lnTo>
                    <a:lnTo>
                      <a:pt x="513" y="2767"/>
                    </a:lnTo>
                    <a:moveTo>
                      <a:pt x="500" y="2767"/>
                    </a:moveTo>
                    <a:lnTo>
                      <a:pt x="500" y="2767"/>
                    </a:lnTo>
                    <a:lnTo>
                      <a:pt x="487" y="2767"/>
                    </a:lnTo>
                    <a:moveTo>
                      <a:pt x="473" y="2767"/>
                    </a:moveTo>
                    <a:lnTo>
                      <a:pt x="473" y="2767"/>
                    </a:lnTo>
                    <a:lnTo>
                      <a:pt x="460" y="2767"/>
                    </a:lnTo>
                    <a:moveTo>
                      <a:pt x="447" y="2767"/>
                    </a:moveTo>
                    <a:lnTo>
                      <a:pt x="447" y="2767"/>
                    </a:lnTo>
                    <a:lnTo>
                      <a:pt x="433" y="2767"/>
                    </a:lnTo>
                    <a:moveTo>
                      <a:pt x="420" y="2767"/>
                    </a:moveTo>
                    <a:lnTo>
                      <a:pt x="420" y="2767"/>
                    </a:lnTo>
                    <a:lnTo>
                      <a:pt x="407" y="2767"/>
                    </a:lnTo>
                    <a:moveTo>
                      <a:pt x="393" y="2767"/>
                    </a:moveTo>
                    <a:lnTo>
                      <a:pt x="393" y="2767"/>
                    </a:lnTo>
                    <a:lnTo>
                      <a:pt x="380" y="2767"/>
                    </a:lnTo>
                    <a:moveTo>
                      <a:pt x="367" y="2767"/>
                    </a:moveTo>
                    <a:lnTo>
                      <a:pt x="367" y="2767"/>
                    </a:lnTo>
                    <a:lnTo>
                      <a:pt x="353" y="2767"/>
                    </a:lnTo>
                    <a:moveTo>
                      <a:pt x="340" y="2767"/>
                    </a:moveTo>
                    <a:lnTo>
                      <a:pt x="340" y="2767"/>
                    </a:lnTo>
                    <a:lnTo>
                      <a:pt x="327" y="2767"/>
                    </a:lnTo>
                    <a:moveTo>
                      <a:pt x="313" y="2767"/>
                    </a:moveTo>
                    <a:lnTo>
                      <a:pt x="313" y="2767"/>
                    </a:lnTo>
                    <a:lnTo>
                      <a:pt x="300" y="2767"/>
                    </a:lnTo>
                    <a:moveTo>
                      <a:pt x="287" y="2767"/>
                    </a:moveTo>
                    <a:lnTo>
                      <a:pt x="287" y="2767"/>
                    </a:lnTo>
                    <a:lnTo>
                      <a:pt x="273" y="2767"/>
                    </a:lnTo>
                    <a:moveTo>
                      <a:pt x="260" y="2767"/>
                    </a:moveTo>
                    <a:lnTo>
                      <a:pt x="260" y="2767"/>
                    </a:lnTo>
                    <a:lnTo>
                      <a:pt x="246" y="2767"/>
                    </a:lnTo>
                    <a:moveTo>
                      <a:pt x="233" y="2767"/>
                    </a:moveTo>
                    <a:lnTo>
                      <a:pt x="233" y="2767"/>
                    </a:lnTo>
                    <a:lnTo>
                      <a:pt x="220" y="2767"/>
                    </a:lnTo>
                    <a:moveTo>
                      <a:pt x="206" y="2767"/>
                    </a:moveTo>
                    <a:lnTo>
                      <a:pt x="206" y="2767"/>
                    </a:lnTo>
                    <a:lnTo>
                      <a:pt x="193" y="2767"/>
                    </a:lnTo>
                    <a:moveTo>
                      <a:pt x="180" y="2767"/>
                    </a:moveTo>
                    <a:lnTo>
                      <a:pt x="180" y="2767"/>
                    </a:lnTo>
                    <a:lnTo>
                      <a:pt x="166" y="2767"/>
                    </a:lnTo>
                    <a:moveTo>
                      <a:pt x="153" y="2767"/>
                    </a:moveTo>
                    <a:lnTo>
                      <a:pt x="153" y="2767"/>
                    </a:lnTo>
                    <a:lnTo>
                      <a:pt x="140" y="2767"/>
                    </a:lnTo>
                    <a:moveTo>
                      <a:pt x="126" y="2767"/>
                    </a:moveTo>
                    <a:lnTo>
                      <a:pt x="126" y="2767"/>
                    </a:lnTo>
                    <a:lnTo>
                      <a:pt x="113" y="2767"/>
                    </a:lnTo>
                    <a:moveTo>
                      <a:pt x="100" y="2767"/>
                    </a:moveTo>
                    <a:lnTo>
                      <a:pt x="100" y="2767"/>
                    </a:lnTo>
                    <a:lnTo>
                      <a:pt x="86" y="2767"/>
                    </a:lnTo>
                    <a:moveTo>
                      <a:pt x="73" y="2767"/>
                    </a:moveTo>
                    <a:lnTo>
                      <a:pt x="73" y="2767"/>
                    </a:lnTo>
                    <a:lnTo>
                      <a:pt x="60" y="2767"/>
                    </a:lnTo>
                    <a:moveTo>
                      <a:pt x="46" y="2767"/>
                    </a:moveTo>
                    <a:lnTo>
                      <a:pt x="46" y="2767"/>
                    </a:lnTo>
                    <a:lnTo>
                      <a:pt x="33" y="2767"/>
                    </a:lnTo>
                    <a:moveTo>
                      <a:pt x="20" y="2767"/>
                    </a:moveTo>
                    <a:lnTo>
                      <a:pt x="20" y="2767"/>
                    </a:lnTo>
                    <a:lnTo>
                      <a:pt x="6" y="2767"/>
                    </a:lnTo>
                    <a:moveTo>
                      <a:pt x="0" y="2760"/>
                    </a:moveTo>
                    <a:lnTo>
                      <a:pt x="0" y="2760"/>
                    </a:lnTo>
                    <a:lnTo>
                      <a:pt x="0" y="2747"/>
                    </a:lnTo>
                    <a:moveTo>
                      <a:pt x="0" y="2734"/>
                    </a:moveTo>
                    <a:lnTo>
                      <a:pt x="0" y="2734"/>
                    </a:lnTo>
                    <a:lnTo>
                      <a:pt x="0" y="2720"/>
                    </a:lnTo>
                    <a:moveTo>
                      <a:pt x="0" y="2707"/>
                    </a:moveTo>
                    <a:lnTo>
                      <a:pt x="0" y="2707"/>
                    </a:lnTo>
                    <a:lnTo>
                      <a:pt x="0" y="2694"/>
                    </a:lnTo>
                    <a:moveTo>
                      <a:pt x="0" y="2680"/>
                    </a:moveTo>
                    <a:lnTo>
                      <a:pt x="0" y="2680"/>
                    </a:lnTo>
                    <a:lnTo>
                      <a:pt x="0" y="2667"/>
                    </a:lnTo>
                    <a:moveTo>
                      <a:pt x="0" y="2654"/>
                    </a:moveTo>
                    <a:lnTo>
                      <a:pt x="0" y="2654"/>
                    </a:lnTo>
                    <a:lnTo>
                      <a:pt x="0" y="2640"/>
                    </a:lnTo>
                    <a:moveTo>
                      <a:pt x="0" y="2627"/>
                    </a:moveTo>
                    <a:lnTo>
                      <a:pt x="0" y="2627"/>
                    </a:lnTo>
                    <a:lnTo>
                      <a:pt x="0" y="2614"/>
                    </a:lnTo>
                    <a:moveTo>
                      <a:pt x="0" y="2600"/>
                    </a:moveTo>
                    <a:lnTo>
                      <a:pt x="0" y="2600"/>
                    </a:lnTo>
                    <a:lnTo>
                      <a:pt x="0" y="2587"/>
                    </a:lnTo>
                    <a:moveTo>
                      <a:pt x="0" y="2574"/>
                    </a:moveTo>
                    <a:lnTo>
                      <a:pt x="0" y="2574"/>
                    </a:lnTo>
                    <a:lnTo>
                      <a:pt x="0" y="2560"/>
                    </a:lnTo>
                    <a:moveTo>
                      <a:pt x="0" y="2547"/>
                    </a:moveTo>
                    <a:lnTo>
                      <a:pt x="0" y="2547"/>
                    </a:lnTo>
                    <a:lnTo>
                      <a:pt x="0" y="2534"/>
                    </a:lnTo>
                    <a:moveTo>
                      <a:pt x="0" y="2520"/>
                    </a:moveTo>
                    <a:lnTo>
                      <a:pt x="0" y="2520"/>
                    </a:lnTo>
                    <a:lnTo>
                      <a:pt x="0" y="2507"/>
                    </a:lnTo>
                    <a:moveTo>
                      <a:pt x="0" y="2494"/>
                    </a:moveTo>
                    <a:lnTo>
                      <a:pt x="0" y="2494"/>
                    </a:lnTo>
                    <a:lnTo>
                      <a:pt x="0" y="2480"/>
                    </a:lnTo>
                    <a:moveTo>
                      <a:pt x="0" y="2467"/>
                    </a:moveTo>
                    <a:lnTo>
                      <a:pt x="0" y="2467"/>
                    </a:lnTo>
                    <a:lnTo>
                      <a:pt x="0" y="2454"/>
                    </a:lnTo>
                    <a:moveTo>
                      <a:pt x="0" y="2440"/>
                    </a:moveTo>
                    <a:lnTo>
                      <a:pt x="0" y="2440"/>
                    </a:lnTo>
                    <a:lnTo>
                      <a:pt x="0" y="2427"/>
                    </a:lnTo>
                    <a:moveTo>
                      <a:pt x="0" y="2414"/>
                    </a:moveTo>
                    <a:lnTo>
                      <a:pt x="0" y="2414"/>
                    </a:lnTo>
                    <a:lnTo>
                      <a:pt x="0" y="2400"/>
                    </a:lnTo>
                    <a:moveTo>
                      <a:pt x="0" y="2387"/>
                    </a:moveTo>
                    <a:lnTo>
                      <a:pt x="0" y="2387"/>
                    </a:lnTo>
                    <a:lnTo>
                      <a:pt x="0" y="2374"/>
                    </a:lnTo>
                    <a:moveTo>
                      <a:pt x="0" y="2360"/>
                    </a:moveTo>
                    <a:lnTo>
                      <a:pt x="0" y="2360"/>
                    </a:lnTo>
                    <a:lnTo>
                      <a:pt x="0" y="2347"/>
                    </a:lnTo>
                    <a:moveTo>
                      <a:pt x="0" y="2334"/>
                    </a:moveTo>
                    <a:lnTo>
                      <a:pt x="0" y="2334"/>
                    </a:lnTo>
                    <a:lnTo>
                      <a:pt x="0" y="2320"/>
                    </a:lnTo>
                    <a:moveTo>
                      <a:pt x="0" y="2307"/>
                    </a:moveTo>
                    <a:lnTo>
                      <a:pt x="0" y="2307"/>
                    </a:lnTo>
                    <a:lnTo>
                      <a:pt x="0" y="2294"/>
                    </a:lnTo>
                    <a:moveTo>
                      <a:pt x="0" y="2280"/>
                    </a:moveTo>
                    <a:lnTo>
                      <a:pt x="0" y="2280"/>
                    </a:lnTo>
                    <a:lnTo>
                      <a:pt x="0" y="2267"/>
                    </a:lnTo>
                    <a:moveTo>
                      <a:pt x="0" y="2254"/>
                    </a:moveTo>
                    <a:lnTo>
                      <a:pt x="0" y="2254"/>
                    </a:lnTo>
                    <a:lnTo>
                      <a:pt x="0" y="2240"/>
                    </a:lnTo>
                    <a:moveTo>
                      <a:pt x="0" y="2227"/>
                    </a:moveTo>
                    <a:lnTo>
                      <a:pt x="0" y="2227"/>
                    </a:lnTo>
                    <a:lnTo>
                      <a:pt x="0" y="2214"/>
                    </a:lnTo>
                    <a:moveTo>
                      <a:pt x="0" y="2200"/>
                    </a:moveTo>
                    <a:lnTo>
                      <a:pt x="0" y="2200"/>
                    </a:lnTo>
                    <a:lnTo>
                      <a:pt x="0" y="2187"/>
                    </a:lnTo>
                    <a:moveTo>
                      <a:pt x="0" y="2174"/>
                    </a:moveTo>
                    <a:lnTo>
                      <a:pt x="0" y="2174"/>
                    </a:lnTo>
                    <a:lnTo>
                      <a:pt x="0" y="2160"/>
                    </a:lnTo>
                    <a:moveTo>
                      <a:pt x="0" y="2147"/>
                    </a:moveTo>
                    <a:lnTo>
                      <a:pt x="0" y="2147"/>
                    </a:lnTo>
                    <a:lnTo>
                      <a:pt x="0" y="2134"/>
                    </a:lnTo>
                    <a:moveTo>
                      <a:pt x="0" y="2120"/>
                    </a:moveTo>
                    <a:lnTo>
                      <a:pt x="0" y="2120"/>
                    </a:lnTo>
                    <a:lnTo>
                      <a:pt x="0" y="2107"/>
                    </a:lnTo>
                    <a:moveTo>
                      <a:pt x="0" y="2094"/>
                    </a:moveTo>
                    <a:lnTo>
                      <a:pt x="0" y="2094"/>
                    </a:lnTo>
                    <a:lnTo>
                      <a:pt x="0" y="2080"/>
                    </a:lnTo>
                    <a:moveTo>
                      <a:pt x="0" y="2067"/>
                    </a:moveTo>
                    <a:lnTo>
                      <a:pt x="0" y="2067"/>
                    </a:lnTo>
                    <a:lnTo>
                      <a:pt x="0" y="2054"/>
                    </a:lnTo>
                    <a:moveTo>
                      <a:pt x="0" y="2040"/>
                    </a:moveTo>
                    <a:lnTo>
                      <a:pt x="0" y="2040"/>
                    </a:lnTo>
                    <a:lnTo>
                      <a:pt x="0" y="2027"/>
                    </a:lnTo>
                    <a:moveTo>
                      <a:pt x="0" y="2014"/>
                    </a:moveTo>
                    <a:lnTo>
                      <a:pt x="0" y="2014"/>
                    </a:lnTo>
                    <a:lnTo>
                      <a:pt x="0" y="2000"/>
                    </a:lnTo>
                    <a:moveTo>
                      <a:pt x="0" y="1987"/>
                    </a:moveTo>
                    <a:lnTo>
                      <a:pt x="0" y="1987"/>
                    </a:lnTo>
                    <a:lnTo>
                      <a:pt x="0" y="1974"/>
                    </a:lnTo>
                    <a:moveTo>
                      <a:pt x="0" y="1960"/>
                    </a:moveTo>
                    <a:lnTo>
                      <a:pt x="0" y="1960"/>
                    </a:lnTo>
                    <a:lnTo>
                      <a:pt x="0" y="1947"/>
                    </a:lnTo>
                    <a:moveTo>
                      <a:pt x="0" y="1934"/>
                    </a:moveTo>
                    <a:lnTo>
                      <a:pt x="0" y="1934"/>
                    </a:lnTo>
                    <a:lnTo>
                      <a:pt x="0" y="1920"/>
                    </a:lnTo>
                    <a:moveTo>
                      <a:pt x="0" y="1907"/>
                    </a:moveTo>
                    <a:lnTo>
                      <a:pt x="0" y="1907"/>
                    </a:lnTo>
                    <a:lnTo>
                      <a:pt x="0" y="1894"/>
                    </a:lnTo>
                    <a:moveTo>
                      <a:pt x="0" y="1880"/>
                    </a:moveTo>
                    <a:lnTo>
                      <a:pt x="0" y="1880"/>
                    </a:lnTo>
                    <a:lnTo>
                      <a:pt x="0" y="1867"/>
                    </a:lnTo>
                    <a:moveTo>
                      <a:pt x="0" y="1854"/>
                    </a:moveTo>
                    <a:lnTo>
                      <a:pt x="0" y="1854"/>
                    </a:lnTo>
                    <a:lnTo>
                      <a:pt x="0" y="1840"/>
                    </a:lnTo>
                    <a:moveTo>
                      <a:pt x="0" y="1827"/>
                    </a:moveTo>
                    <a:lnTo>
                      <a:pt x="0" y="1827"/>
                    </a:lnTo>
                    <a:lnTo>
                      <a:pt x="0" y="1814"/>
                    </a:lnTo>
                    <a:moveTo>
                      <a:pt x="0" y="1800"/>
                    </a:moveTo>
                    <a:lnTo>
                      <a:pt x="0" y="1800"/>
                    </a:lnTo>
                    <a:lnTo>
                      <a:pt x="0" y="1787"/>
                    </a:lnTo>
                    <a:moveTo>
                      <a:pt x="0" y="1774"/>
                    </a:moveTo>
                    <a:lnTo>
                      <a:pt x="0" y="1774"/>
                    </a:lnTo>
                    <a:lnTo>
                      <a:pt x="0" y="1760"/>
                    </a:lnTo>
                    <a:moveTo>
                      <a:pt x="0" y="1747"/>
                    </a:moveTo>
                    <a:lnTo>
                      <a:pt x="0" y="1747"/>
                    </a:lnTo>
                    <a:lnTo>
                      <a:pt x="0" y="1734"/>
                    </a:lnTo>
                    <a:moveTo>
                      <a:pt x="0" y="1720"/>
                    </a:moveTo>
                    <a:lnTo>
                      <a:pt x="0" y="1720"/>
                    </a:lnTo>
                    <a:lnTo>
                      <a:pt x="0" y="1707"/>
                    </a:lnTo>
                    <a:moveTo>
                      <a:pt x="0" y="1694"/>
                    </a:moveTo>
                    <a:lnTo>
                      <a:pt x="0" y="1694"/>
                    </a:lnTo>
                    <a:lnTo>
                      <a:pt x="0" y="1680"/>
                    </a:lnTo>
                    <a:moveTo>
                      <a:pt x="0" y="1667"/>
                    </a:moveTo>
                    <a:lnTo>
                      <a:pt x="0" y="1667"/>
                    </a:lnTo>
                    <a:lnTo>
                      <a:pt x="0" y="1654"/>
                    </a:lnTo>
                    <a:moveTo>
                      <a:pt x="0" y="1640"/>
                    </a:moveTo>
                    <a:lnTo>
                      <a:pt x="0" y="1640"/>
                    </a:lnTo>
                    <a:lnTo>
                      <a:pt x="0" y="1627"/>
                    </a:lnTo>
                    <a:moveTo>
                      <a:pt x="0" y="1614"/>
                    </a:moveTo>
                    <a:lnTo>
                      <a:pt x="0" y="1614"/>
                    </a:lnTo>
                    <a:lnTo>
                      <a:pt x="0" y="1600"/>
                    </a:lnTo>
                    <a:moveTo>
                      <a:pt x="0" y="1587"/>
                    </a:moveTo>
                    <a:lnTo>
                      <a:pt x="0" y="1587"/>
                    </a:lnTo>
                    <a:lnTo>
                      <a:pt x="0" y="1574"/>
                    </a:lnTo>
                    <a:moveTo>
                      <a:pt x="0" y="1560"/>
                    </a:moveTo>
                    <a:lnTo>
                      <a:pt x="0" y="1560"/>
                    </a:lnTo>
                    <a:lnTo>
                      <a:pt x="0" y="1547"/>
                    </a:lnTo>
                    <a:moveTo>
                      <a:pt x="0" y="1534"/>
                    </a:moveTo>
                    <a:lnTo>
                      <a:pt x="0" y="1534"/>
                    </a:lnTo>
                    <a:lnTo>
                      <a:pt x="0" y="1520"/>
                    </a:lnTo>
                    <a:moveTo>
                      <a:pt x="0" y="1507"/>
                    </a:moveTo>
                    <a:lnTo>
                      <a:pt x="0" y="1507"/>
                    </a:lnTo>
                    <a:lnTo>
                      <a:pt x="0" y="1494"/>
                    </a:lnTo>
                    <a:moveTo>
                      <a:pt x="0" y="1480"/>
                    </a:moveTo>
                    <a:lnTo>
                      <a:pt x="0" y="1480"/>
                    </a:lnTo>
                    <a:lnTo>
                      <a:pt x="0" y="1467"/>
                    </a:lnTo>
                    <a:moveTo>
                      <a:pt x="0" y="1454"/>
                    </a:moveTo>
                    <a:lnTo>
                      <a:pt x="0" y="1454"/>
                    </a:lnTo>
                    <a:lnTo>
                      <a:pt x="0" y="1440"/>
                    </a:lnTo>
                    <a:moveTo>
                      <a:pt x="0" y="1427"/>
                    </a:moveTo>
                    <a:lnTo>
                      <a:pt x="0" y="1427"/>
                    </a:lnTo>
                    <a:lnTo>
                      <a:pt x="0" y="1414"/>
                    </a:lnTo>
                    <a:moveTo>
                      <a:pt x="0" y="1400"/>
                    </a:moveTo>
                    <a:lnTo>
                      <a:pt x="0" y="1400"/>
                    </a:lnTo>
                    <a:lnTo>
                      <a:pt x="0" y="1387"/>
                    </a:lnTo>
                    <a:moveTo>
                      <a:pt x="0" y="1374"/>
                    </a:moveTo>
                    <a:lnTo>
                      <a:pt x="0" y="1374"/>
                    </a:lnTo>
                    <a:lnTo>
                      <a:pt x="0" y="1360"/>
                    </a:lnTo>
                    <a:moveTo>
                      <a:pt x="0" y="1347"/>
                    </a:moveTo>
                    <a:lnTo>
                      <a:pt x="0" y="1347"/>
                    </a:lnTo>
                    <a:lnTo>
                      <a:pt x="0" y="1334"/>
                    </a:lnTo>
                    <a:moveTo>
                      <a:pt x="0" y="1320"/>
                    </a:moveTo>
                    <a:lnTo>
                      <a:pt x="0" y="1320"/>
                    </a:lnTo>
                    <a:lnTo>
                      <a:pt x="0" y="1307"/>
                    </a:lnTo>
                    <a:moveTo>
                      <a:pt x="0" y="1294"/>
                    </a:moveTo>
                    <a:lnTo>
                      <a:pt x="0" y="1294"/>
                    </a:lnTo>
                    <a:lnTo>
                      <a:pt x="0" y="1280"/>
                    </a:lnTo>
                    <a:moveTo>
                      <a:pt x="0" y="1267"/>
                    </a:moveTo>
                    <a:lnTo>
                      <a:pt x="0" y="1267"/>
                    </a:lnTo>
                    <a:lnTo>
                      <a:pt x="0" y="1254"/>
                    </a:lnTo>
                    <a:moveTo>
                      <a:pt x="0" y="1240"/>
                    </a:moveTo>
                    <a:lnTo>
                      <a:pt x="0" y="1240"/>
                    </a:lnTo>
                    <a:lnTo>
                      <a:pt x="0" y="1227"/>
                    </a:lnTo>
                    <a:moveTo>
                      <a:pt x="0" y="1214"/>
                    </a:moveTo>
                    <a:lnTo>
                      <a:pt x="0" y="1214"/>
                    </a:lnTo>
                    <a:lnTo>
                      <a:pt x="0" y="1200"/>
                    </a:lnTo>
                    <a:moveTo>
                      <a:pt x="0" y="1187"/>
                    </a:moveTo>
                    <a:lnTo>
                      <a:pt x="0" y="1187"/>
                    </a:lnTo>
                    <a:lnTo>
                      <a:pt x="0" y="1174"/>
                    </a:lnTo>
                    <a:moveTo>
                      <a:pt x="0" y="1160"/>
                    </a:moveTo>
                    <a:lnTo>
                      <a:pt x="0" y="1160"/>
                    </a:lnTo>
                    <a:lnTo>
                      <a:pt x="0" y="1147"/>
                    </a:lnTo>
                    <a:moveTo>
                      <a:pt x="0" y="1134"/>
                    </a:moveTo>
                    <a:lnTo>
                      <a:pt x="0" y="1134"/>
                    </a:lnTo>
                    <a:lnTo>
                      <a:pt x="0" y="1120"/>
                    </a:lnTo>
                    <a:moveTo>
                      <a:pt x="0" y="1107"/>
                    </a:moveTo>
                    <a:lnTo>
                      <a:pt x="0" y="1107"/>
                    </a:lnTo>
                    <a:lnTo>
                      <a:pt x="0" y="1094"/>
                    </a:lnTo>
                    <a:moveTo>
                      <a:pt x="0" y="1080"/>
                    </a:moveTo>
                    <a:lnTo>
                      <a:pt x="0" y="1080"/>
                    </a:lnTo>
                    <a:lnTo>
                      <a:pt x="0" y="1067"/>
                    </a:lnTo>
                    <a:moveTo>
                      <a:pt x="0" y="1054"/>
                    </a:moveTo>
                    <a:lnTo>
                      <a:pt x="0" y="1054"/>
                    </a:lnTo>
                    <a:lnTo>
                      <a:pt x="0" y="1040"/>
                    </a:lnTo>
                    <a:moveTo>
                      <a:pt x="0" y="1027"/>
                    </a:moveTo>
                    <a:lnTo>
                      <a:pt x="0" y="1027"/>
                    </a:lnTo>
                    <a:lnTo>
                      <a:pt x="0" y="1014"/>
                    </a:lnTo>
                    <a:moveTo>
                      <a:pt x="0" y="1000"/>
                    </a:moveTo>
                    <a:lnTo>
                      <a:pt x="0" y="1000"/>
                    </a:lnTo>
                    <a:lnTo>
                      <a:pt x="0" y="987"/>
                    </a:lnTo>
                    <a:moveTo>
                      <a:pt x="0" y="974"/>
                    </a:moveTo>
                    <a:lnTo>
                      <a:pt x="0" y="974"/>
                    </a:lnTo>
                    <a:lnTo>
                      <a:pt x="0" y="960"/>
                    </a:lnTo>
                    <a:moveTo>
                      <a:pt x="0" y="947"/>
                    </a:moveTo>
                    <a:lnTo>
                      <a:pt x="0" y="947"/>
                    </a:lnTo>
                    <a:lnTo>
                      <a:pt x="0" y="934"/>
                    </a:lnTo>
                    <a:moveTo>
                      <a:pt x="0" y="920"/>
                    </a:moveTo>
                    <a:lnTo>
                      <a:pt x="0" y="920"/>
                    </a:lnTo>
                    <a:lnTo>
                      <a:pt x="0" y="907"/>
                    </a:lnTo>
                    <a:moveTo>
                      <a:pt x="0" y="894"/>
                    </a:moveTo>
                    <a:lnTo>
                      <a:pt x="0" y="894"/>
                    </a:lnTo>
                    <a:lnTo>
                      <a:pt x="0" y="880"/>
                    </a:lnTo>
                    <a:moveTo>
                      <a:pt x="0" y="867"/>
                    </a:moveTo>
                    <a:lnTo>
                      <a:pt x="0" y="867"/>
                    </a:lnTo>
                    <a:lnTo>
                      <a:pt x="0" y="854"/>
                    </a:lnTo>
                    <a:moveTo>
                      <a:pt x="0" y="840"/>
                    </a:moveTo>
                    <a:lnTo>
                      <a:pt x="0" y="840"/>
                    </a:lnTo>
                    <a:lnTo>
                      <a:pt x="0" y="827"/>
                    </a:lnTo>
                    <a:moveTo>
                      <a:pt x="0" y="814"/>
                    </a:moveTo>
                    <a:lnTo>
                      <a:pt x="0" y="814"/>
                    </a:lnTo>
                    <a:lnTo>
                      <a:pt x="0" y="800"/>
                    </a:lnTo>
                    <a:moveTo>
                      <a:pt x="0" y="787"/>
                    </a:moveTo>
                    <a:lnTo>
                      <a:pt x="0" y="787"/>
                    </a:lnTo>
                    <a:lnTo>
                      <a:pt x="0" y="774"/>
                    </a:lnTo>
                    <a:moveTo>
                      <a:pt x="0" y="760"/>
                    </a:moveTo>
                    <a:lnTo>
                      <a:pt x="0" y="760"/>
                    </a:lnTo>
                    <a:lnTo>
                      <a:pt x="0" y="747"/>
                    </a:lnTo>
                    <a:moveTo>
                      <a:pt x="0" y="734"/>
                    </a:moveTo>
                    <a:lnTo>
                      <a:pt x="0" y="734"/>
                    </a:lnTo>
                    <a:lnTo>
                      <a:pt x="0" y="720"/>
                    </a:lnTo>
                    <a:moveTo>
                      <a:pt x="0" y="707"/>
                    </a:moveTo>
                    <a:lnTo>
                      <a:pt x="0" y="707"/>
                    </a:lnTo>
                    <a:lnTo>
                      <a:pt x="0" y="694"/>
                    </a:lnTo>
                    <a:moveTo>
                      <a:pt x="0" y="680"/>
                    </a:moveTo>
                    <a:lnTo>
                      <a:pt x="0" y="680"/>
                    </a:lnTo>
                    <a:lnTo>
                      <a:pt x="0" y="667"/>
                    </a:lnTo>
                    <a:moveTo>
                      <a:pt x="0" y="654"/>
                    </a:moveTo>
                    <a:lnTo>
                      <a:pt x="0" y="654"/>
                    </a:lnTo>
                    <a:lnTo>
                      <a:pt x="0" y="640"/>
                    </a:lnTo>
                    <a:moveTo>
                      <a:pt x="0" y="627"/>
                    </a:moveTo>
                    <a:lnTo>
                      <a:pt x="0" y="627"/>
                    </a:lnTo>
                    <a:lnTo>
                      <a:pt x="0" y="614"/>
                    </a:lnTo>
                    <a:moveTo>
                      <a:pt x="0" y="600"/>
                    </a:moveTo>
                    <a:lnTo>
                      <a:pt x="0" y="600"/>
                    </a:lnTo>
                    <a:lnTo>
                      <a:pt x="0" y="587"/>
                    </a:lnTo>
                    <a:moveTo>
                      <a:pt x="0" y="574"/>
                    </a:moveTo>
                    <a:lnTo>
                      <a:pt x="0" y="574"/>
                    </a:lnTo>
                    <a:lnTo>
                      <a:pt x="0" y="560"/>
                    </a:lnTo>
                    <a:moveTo>
                      <a:pt x="0" y="547"/>
                    </a:moveTo>
                    <a:lnTo>
                      <a:pt x="0" y="547"/>
                    </a:lnTo>
                    <a:lnTo>
                      <a:pt x="0" y="534"/>
                    </a:lnTo>
                    <a:moveTo>
                      <a:pt x="0" y="520"/>
                    </a:moveTo>
                    <a:lnTo>
                      <a:pt x="0" y="520"/>
                    </a:lnTo>
                    <a:lnTo>
                      <a:pt x="0" y="507"/>
                    </a:lnTo>
                    <a:moveTo>
                      <a:pt x="0" y="494"/>
                    </a:moveTo>
                    <a:lnTo>
                      <a:pt x="0" y="494"/>
                    </a:lnTo>
                    <a:lnTo>
                      <a:pt x="0" y="480"/>
                    </a:lnTo>
                    <a:moveTo>
                      <a:pt x="0" y="467"/>
                    </a:moveTo>
                    <a:lnTo>
                      <a:pt x="0" y="467"/>
                    </a:lnTo>
                    <a:lnTo>
                      <a:pt x="0" y="454"/>
                    </a:lnTo>
                    <a:moveTo>
                      <a:pt x="0" y="440"/>
                    </a:moveTo>
                    <a:lnTo>
                      <a:pt x="0" y="440"/>
                    </a:lnTo>
                    <a:lnTo>
                      <a:pt x="0" y="427"/>
                    </a:lnTo>
                    <a:moveTo>
                      <a:pt x="0" y="414"/>
                    </a:moveTo>
                    <a:lnTo>
                      <a:pt x="0" y="414"/>
                    </a:lnTo>
                    <a:lnTo>
                      <a:pt x="0" y="400"/>
                    </a:lnTo>
                    <a:moveTo>
                      <a:pt x="0" y="387"/>
                    </a:moveTo>
                    <a:lnTo>
                      <a:pt x="0" y="387"/>
                    </a:lnTo>
                    <a:lnTo>
                      <a:pt x="0" y="374"/>
                    </a:lnTo>
                    <a:moveTo>
                      <a:pt x="0" y="360"/>
                    </a:moveTo>
                    <a:lnTo>
                      <a:pt x="0" y="360"/>
                    </a:lnTo>
                    <a:lnTo>
                      <a:pt x="0" y="347"/>
                    </a:lnTo>
                    <a:moveTo>
                      <a:pt x="0" y="334"/>
                    </a:moveTo>
                    <a:lnTo>
                      <a:pt x="0" y="334"/>
                    </a:lnTo>
                    <a:lnTo>
                      <a:pt x="0" y="320"/>
                    </a:lnTo>
                    <a:moveTo>
                      <a:pt x="0" y="307"/>
                    </a:moveTo>
                    <a:lnTo>
                      <a:pt x="0" y="307"/>
                    </a:lnTo>
                    <a:lnTo>
                      <a:pt x="0" y="294"/>
                    </a:lnTo>
                    <a:moveTo>
                      <a:pt x="0" y="280"/>
                    </a:moveTo>
                    <a:lnTo>
                      <a:pt x="0" y="280"/>
                    </a:lnTo>
                    <a:lnTo>
                      <a:pt x="0" y="267"/>
                    </a:lnTo>
                    <a:moveTo>
                      <a:pt x="0" y="254"/>
                    </a:moveTo>
                    <a:lnTo>
                      <a:pt x="0" y="254"/>
                    </a:lnTo>
                    <a:lnTo>
                      <a:pt x="0" y="240"/>
                    </a:lnTo>
                    <a:moveTo>
                      <a:pt x="0" y="227"/>
                    </a:moveTo>
                    <a:lnTo>
                      <a:pt x="0" y="227"/>
                    </a:lnTo>
                    <a:lnTo>
                      <a:pt x="0" y="214"/>
                    </a:lnTo>
                    <a:moveTo>
                      <a:pt x="0" y="200"/>
                    </a:moveTo>
                    <a:lnTo>
                      <a:pt x="0" y="200"/>
                    </a:lnTo>
                    <a:lnTo>
                      <a:pt x="0" y="187"/>
                    </a:lnTo>
                    <a:moveTo>
                      <a:pt x="0" y="174"/>
                    </a:moveTo>
                    <a:lnTo>
                      <a:pt x="0" y="174"/>
                    </a:lnTo>
                    <a:lnTo>
                      <a:pt x="0" y="160"/>
                    </a:lnTo>
                    <a:moveTo>
                      <a:pt x="0" y="147"/>
                    </a:moveTo>
                    <a:lnTo>
                      <a:pt x="0" y="147"/>
                    </a:lnTo>
                    <a:lnTo>
                      <a:pt x="0" y="134"/>
                    </a:lnTo>
                    <a:moveTo>
                      <a:pt x="0" y="120"/>
                    </a:moveTo>
                    <a:lnTo>
                      <a:pt x="0" y="120"/>
                    </a:lnTo>
                    <a:lnTo>
                      <a:pt x="0" y="107"/>
                    </a:lnTo>
                    <a:moveTo>
                      <a:pt x="0" y="94"/>
                    </a:moveTo>
                    <a:lnTo>
                      <a:pt x="0" y="94"/>
                    </a:lnTo>
                    <a:lnTo>
                      <a:pt x="0" y="80"/>
                    </a:lnTo>
                    <a:moveTo>
                      <a:pt x="0" y="67"/>
                    </a:moveTo>
                    <a:lnTo>
                      <a:pt x="0" y="67"/>
                    </a:lnTo>
                    <a:lnTo>
                      <a:pt x="0" y="54"/>
                    </a:lnTo>
                    <a:moveTo>
                      <a:pt x="0" y="40"/>
                    </a:moveTo>
                    <a:lnTo>
                      <a:pt x="0" y="40"/>
                    </a:lnTo>
                    <a:lnTo>
                      <a:pt x="0" y="27"/>
                    </a:lnTo>
                    <a:moveTo>
                      <a:pt x="0" y="14"/>
                    </a:moveTo>
                    <a:lnTo>
                      <a:pt x="0" y="14"/>
                    </a:lnTo>
                    <a:lnTo>
                      <a:pt x="0" y="0"/>
                    </a:lnTo>
                  </a:path>
                </a:pathLst>
              </a:custGeom>
              <a:noFill/>
              <a:ln w="15875" cap="flat">
                <a:solidFill>
                  <a:srgbClr val="59556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8" name="Freeform 180">
                <a:extLst>
                  <a:ext uri="{FF2B5EF4-FFF2-40B4-BE49-F238E27FC236}">
                    <a16:creationId xmlns:a16="http://schemas.microsoft.com/office/drawing/2014/main" id="{DE8FCB54-C79D-CB73-5ECC-54EDB16F9CB6}"/>
                  </a:ext>
                </a:extLst>
              </p:cNvPr>
              <p:cNvSpPr>
                <a:spLocks/>
              </p:cNvSpPr>
              <p:nvPr/>
            </p:nvSpPr>
            <p:spPr bwMode="auto">
              <a:xfrm>
                <a:off x="4132" y="1256"/>
                <a:ext cx="703" cy="359"/>
              </a:xfrm>
              <a:custGeom>
                <a:avLst/>
                <a:gdLst>
                  <a:gd name="T0" fmla="*/ 0 w 886"/>
                  <a:gd name="T1" fmla="*/ 0 h 453"/>
                  <a:gd name="T2" fmla="*/ 0 w 886"/>
                  <a:gd name="T3" fmla="*/ 0 h 453"/>
                  <a:gd name="T4" fmla="*/ 886 w 886"/>
                  <a:gd name="T5" fmla="*/ 0 h 453"/>
                  <a:gd name="T6" fmla="*/ 886 w 886"/>
                  <a:gd name="T7" fmla="*/ 453 h 453"/>
                  <a:gd name="T8" fmla="*/ 0 w 886"/>
                  <a:gd name="T9" fmla="*/ 453 h 453"/>
                  <a:gd name="T10" fmla="*/ 0 w 886"/>
                  <a:gd name="T11" fmla="*/ 0 h 453"/>
                </a:gdLst>
                <a:ahLst/>
                <a:cxnLst>
                  <a:cxn ang="0">
                    <a:pos x="T0" y="T1"/>
                  </a:cxn>
                  <a:cxn ang="0">
                    <a:pos x="T2" y="T3"/>
                  </a:cxn>
                  <a:cxn ang="0">
                    <a:pos x="T4" y="T5"/>
                  </a:cxn>
                  <a:cxn ang="0">
                    <a:pos x="T6" y="T7"/>
                  </a:cxn>
                  <a:cxn ang="0">
                    <a:pos x="T8" y="T9"/>
                  </a:cxn>
                  <a:cxn ang="0">
                    <a:pos x="T10" y="T11"/>
                  </a:cxn>
                </a:cxnLst>
                <a:rect l="0" t="0" r="r" b="b"/>
                <a:pathLst>
                  <a:path w="886" h="453">
                    <a:moveTo>
                      <a:pt x="0" y="0"/>
                    </a:moveTo>
                    <a:lnTo>
                      <a:pt x="0" y="0"/>
                    </a:lnTo>
                    <a:lnTo>
                      <a:pt x="886" y="0"/>
                    </a:lnTo>
                    <a:lnTo>
                      <a:pt x="886" y="453"/>
                    </a:lnTo>
                    <a:lnTo>
                      <a:pt x="0" y="453"/>
                    </a:lnTo>
                    <a:lnTo>
                      <a:pt x="0" y="0"/>
                    </a:lnTo>
                    <a:close/>
                  </a:path>
                </a:pathLst>
              </a:custGeom>
              <a:solidFill>
                <a:srgbClr val="9B99D6"/>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49" name="Freeform 181">
                <a:extLst>
                  <a:ext uri="{FF2B5EF4-FFF2-40B4-BE49-F238E27FC236}">
                    <a16:creationId xmlns:a16="http://schemas.microsoft.com/office/drawing/2014/main" id="{BF60C53D-7637-DFD9-5505-152AC7CB43D0}"/>
                  </a:ext>
                </a:extLst>
              </p:cNvPr>
              <p:cNvSpPr>
                <a:spLocks/>
              </p:cNvSpPr>
              <p:nvPr/>
            </p:nvSpPr>
            <p:spPr bwMode="auto">
              <a:xfrm>
                <a:off x="4132" y="1256"/>
                <a:ext cx="704" cy="359"/>
              </a:xfrm>
              <a:custGeom>
                <a:avLst/>
                <a:gdLst>
                  <a:gd name="T0" fmla="*/ 0 w 887"/>
                  <a:gd name="T1" fmla="*/ 0 h 453"/>
                  <a:gd name="T2" fmla="*/ 0 w 887"/>
                  <a:gd name="T3" fmla="*/ 0 h 453"/>
                  <a:gd name="T4" fmla="*/ 887 w 887"/>
                  <a:gd name="T5" fmla="*/ 0 h 453"/>
                  <a:gd name="T6" fmla="*/ 887 w 887"/>
                  <a:gd name="T7" fmla="*/ 453 h 453"/>
                  <a:gd name="T8" fmla="*/ 0 w 887"/>
                  <a:gd name="T9" fmla="*/ 453 h 453"/>
                  <a:gd name="T10" fmla="*/ 0 w 887"/>
                  <a:gd name="T11" fmla="*/ 0 h 453"/>
                </a:gdLst>
                <a:ahLst/>
                <a:cxnLst>
                  <a:cxn ang="0">
                    <a:pos x="T0" y="T1"/>
                  </a:cxn>
                  <a:cxn ang="0">
                    <a:pos x="T2" y="T3"/>
                  </a:cxn>
                  <a:cxn ang="0">
                    <a:pos x="T4" y="T5"/>
                  </a:cxn>
                  <a:cxn ang="0">
                    <a:pos x="T6" y="T7"/>
                  </a:cxn>
                  <a:cxn ang="0">
                    <a:pos x="T8" y="T9"/>
                  </a:cxn>
                  <a:cxn ang="0">
                    <a:pos x="T10" y="T11"/>
                  </a:cxn>
                </a:cxnLst>
                <a:rect l="0" t="0" r="r" b="b"/>
                <a:pathLst>
                  <a:path w="887" h="453">
                    <a:moveTo>
                      <a:pt x="0" y="0"/>
                    </a:moveTo>
                    <a:lnTo>
                      <a:pt x="0" y="0"/>
                    </a:lnTo>
                    <a:lnTo>
                      <a:pt x="887" y="0"/>
                    </a:lnTo>
                    <a:lnTo>
                      <a:pt x="887" y="453"/>
                    </a:lnTo>
                    <a:lnTo>
                      <a:pt x="0" y="453"/>
                    </a:lnTo>
                    <a:lnTo>
                      <a:pt x="0" y="0"/>
                    </a:lnTo>
                    <a:close/>
                  </a:path>
                </a:pathLst>
              </a:custGeom>
              <a:noFill/>
              <a:ln w="12700" cap="flat">
                <a:solidFill>
                  <a:srgbClr val="141313"/>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0" name="Rectangle 182">
                <a:extLst>
                  <a:ext uri="{FF2B5EF4-FFF2-40B4-BE49-F238E27FC236}">
                    <a16:creationId xmlns:a16="http://schemas.microsoft.com/office/drawing/2014/main" id="{1060DA5A-D71B-A46B-3640-A3F280399B2D}"/>
                  </a:ext>
                </a:extLst>
              </p:cNvPr>
              <p:cNvSpPr>
                <a:spLocks noChangeArrowheads="1"/>
              </p:cNvSpPr>
              <p:nvPr/>
            </p:nvSpPr>
            <p:spPr bwMode="auto">
              <a:xfrm>
                <a:off x="4298" y="1288"/>
                <a:ext cx="16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51" name="Rectangle 183">
                <a:extLst>
                  <a:ext uri="{FF2B5EF4-FFF2-40B4-BE49-F238E27FC236}">
                    <a16:creationId xmlns:a16="http://schemas.microsoft.com/office/drawing/2014/main" id="{B3566A46-3EF7-1C6C-5AB6-2E164B2D49B4}"/>
                  </a:ext>
                </a:extLst>
              </p:cNvPr>
              <p:cNvSpPr>
                <a:spLocks noChangeArrowheads="1"/>
              </p:cNvSpPr>
              <p:nvPr/>
            </p:nvSpPr>
            <p:spPr bwMode="auto">
              <a:xfrm>
                <a:off x="4399" y="1288"/>
                <a:ext cx="123"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52" name="Rectangle 184">
                <a:extLst>
                  <a:ext uri="{FF2B5EF4-FFF2-40B4-BE49-F238E27FC236}">
                    <a16:creationId xmlns:a16="http://schemas.microsoft.com/office/drawing/2014/main" id="{CAC2B7AB-4118-970A-1FBD-EB1050FABAB6}"/>
                  </a:ext>
                </a:extLst>
              </p:cNvPr>
              <p:cNvSpPr>
                <a:spLocks noChangeArrowheads="1"/>
              </p:cNvSpPr>
              <p:nvPr/>
            </p:nvSpPr>
            <p:spPr bwMode="auto">
              <a:xfrm>
                <a:off x="4456" y="1288"/>
                <a:ext cx="12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53" name="Rectangle 185">
                <a:extLst>
                  <a:ext uri="{FF2B5EF4-FFF2-40B4-BE49-F238E27FC236}">
                    <a16:creationId xmlns:a16="http://schemas.microsoft.com/office/drawing/2014/main" id="{7A547700-8E23-06A0-940A-53D97036F1E9}"/>
                  </a:ext>
                </a:extLst>
              </p:cNvPr>
              <p:cNvSpPr>
                <a:spLocks noChangeArrowheads="1"/>
              </p:cNvSpPr>
              <p:nvPr/>
            </p:nvSpPr>
            <p:spPr bwMode="auto">
              <a:xfrm>
                <a:off x="4512" y="1288"/>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54" name="Rectangle 186">
                <a:extLst>
                  <a:ext uri="{FF2B5EF4-FFF2-40B4-BE49-F238E27FC236}">
                    <a16:creationId xmlns:a16="http://schemas.microsoft.com/office/drawing/2014/main" id="{D4636175-64AF-CC9C-7E8E-5A4369393795}"/>
                  </a:ext>
                </a:extLst>
              </p:cNvPr>
              <p:cNvSpPr>
                <a:spLocks noChangeArrowheads="1"/>
              </p:cNvSpPr>
              <p:nvPr/>
            </p:nvSpPr>
            <p:spPr bwMode="auto">
              <a:xfrm>
                <a:off x="4574" y="1288"/>
                <a:ext cx="1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55" name="Rectangle 187">
                <a:extLst>
                  <a:ext uri="{FF2B5EF4-FFF2-40B4-BE49-F238E27FC236}">
                    <a16:creationId xmlns:a16="http://schemas.microsoft.com/office/drawing/2014/main" id="{24A8EA7D-9C06-6CCC-5AF8-249457255918}"/>
                  </a:ext>
                </a:extLst>
              </p:cNvPr>
              <p:cNvSpPr>
                <a:spLocks noChangeArrowheads="1"/>
              </p:cNvSpPr>
              <p:nvPr/>
            </p:nvSpPr>
            <p:spPr bwMode="auto">
              <a:xfrm>
                <a:off x="4632" y="1288"/>
                <a:ext cx="10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56" name="Rectangle 188">
                <a:extLst>
                  <a:ext uri="{FF2B5EF4-FFF2-40B4-BE49-F238E27FC236}">
                    <a16:creationId xmlns:a16="http://schemas.microsoft.com/office/drawing/2014/main" id="{E3E29CE2-D459-4845-FE4E-EA9F577F800D}"/>
                  </a:ext>
                </a:extLst>
              </p:cNvPr>
              <p:cNvSpPr>
                <a:spLocks noChangeArrowheads="1"/>
              </p:cNvSpPr>
              <p:nvPr/>
            </p:nvSpPr>
            <p:spPr bwMode="auto">
              <a:xfrm>
                <a:off x="4671" y="1288"/>
                <a:ext cx="9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57" name="Rectangle 189">
                <a:extLst>
                  <a:ext uri="{FF2B5EF4-FFF2-40B4-BE49-F238E27FC236}">
                    <a16:creationId xmlns:a16="http://schemas.microsoft.com/office/drawing/2014/main" id="{2459EF0F-C943-4AEE-E418-21C08132EE0D}"/>
                  </a:ext>
                </a:extLst>
              </p:cNvPr>
              <p:cNvSpPr>
                <a:spLocks noChangeArrowheads="1"/>
              </p:cNvSpPr>
              <p:nvPr/>
            </p:nvSpPr>
            <p:spPr bwMode="auto">
              <a:xfrm>
                <a:off x="4306" y="1427"/>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58" name="Rectangle 190">
                <a:extLst>
                  <a:ext uri="{FF2B5EF4-FFF2-40B4-BE49-F238E27FC236}">
                    <a16:creationId xmlns:a16="http://schemas.microsoft.com/office/drawing/2014/main" id="{432E033E-2CA4-DDD0-1A43-7BB411732CB4}"/>
                  </a:ext>
                </a:extLst>
              </p:cNvPr>
              <p:cNvSpPr>
                <a:spLocks noChangeArrowheads="1"/>
              </p:cNvSpPr>
              <p:nvPr/>
            </p:nvSpPr>
            <p:spPr bwMode="auto">
              <a:xfrm>
                <a:off x="4367" y="1427"/>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59" name="Rectangle 191">
                <a:extLst>
                  <a:ext uri="{FF2B5EF4-FFF2-40B4-BE49-F238E27FC236}">
                    <a16:creationId xmlns:a16="http://schemas.microsoft.com/office/drawing/2014/main" id="{B364D572-4F81-4F1F-ED5E-126695202323}"/>
                  </a:ext>
                </a:extLst>
              </p:cNvPr>
              <p:cNvSpPr>
                <a:spLocks noChangeArrowheads="1"/>
              </p:cNvSpPr>
              <p:nvPr/>
            </p:nvSpPr>
            <p:spPr bwMode="auto">
              <a:xfrm>
                <a:off x="4429" y="1427"/>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60" name="Rectangle 192">
                <a:extLst>
                  <a:ext uri="{FF2B5EF4-FFF2-40B4-BE49-F238E27FC236}">
                    <a16:creationId xmlns:a16="http://schemas.microsoft.com/office/drawing/2014/main" id="{C2768225-74E5-D192-DCEE-08540E37D2E6}"/>
                  </a:ext>
                </a:extLst>
              </p:cNvPr>
              <p:cNvSpPr>
                <a:spLocks noChangeArrowheads="1"/>
              </p:cNvSpPr>
              <p:nvPr/>
            </p:nvSpPr>
            <p:spPr bwMode="auto">
              <a:xfrm>
                <a:off x="4491" y="1427"/>
                <a:ext cx="10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61" name="Rectangle 193">
                <a:extLst>
                  <a:ext uri="{FF2B5EF4-FFF2-40B4-BE49-F238E27FC236}">
                    <a16:creationId xmlns:a16="http://schemas.microsoft.com/office/drawing/2014/main" id="{6D7AD0DF-05AE-4454-DC3E-58F55AEFB213}"/>
                  </a:ext>
                </a:extLst>
              </p:cNvPr>
              <p:cNvSpPr>
                <a:spLocks noChangeArrowheads="1"/>
              </p:cNvSpPr>
              <p:nvPr/>
            </p:nvSpPr>
            <p:spPr bwMode="auto">
              <a:xfrm>
                <a:off x="4531" y="1427"/>
                <a:ext cx="107"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62" name="Rectangle 194">
                <a:extLst>
                  <a:ext uri="{FF2B5EF4-FFF2-40B4-BE49-F238E27FC236}">
                    <a16:creationId xmlns:a16="http://schemas.microsoft.com/office/drawing/2014/main" id="{AF43541D-A3F4-38AD-7DCC-1780428EBC50}"/>
                  </a:ext>
                </a:extLst>
              </p:cNvPr>
              <p:cNvSpPr>
                <a:spLocks noChangeArrowheads="1"/>
              </p:cNvSpPr>
              <p:nvPr/>
            </p:nvSpPr>
            <p:spPr bwMode="auto">
              <a:xfrm>
                <a:off x="4571" y="1427"/>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63" name="Rectangle 195">
                <a:extLst>
                  <a:ext uri="{FF2B5EF4-FFF2-40B4-BE49-F238E27FC236}">
                    <a16:creationId xmlns:a16="http://schemas.microsoft.com/office/drawing/2014/main" id="{7B3B7FE1-831A-0B5E-3E22-408AEEE8C09C}"/>
                  </a:ext>
                </a:extLst>
              </p:cNvPr>
              <p:cNvSpPr>
                <a:spLocks noChangeArrowheads="1"/>
              </p:cNvSpPr>
              <p:nvPr/>
            </p:nvSpPr>
            <p:spPr bwMode="auto">
              <a:xfrm>
                <a:off x="4634" y="1427"/>
                <a:ext cx="9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64" name="Freeform 196">
                <a:extLst>
                  <a:ext uri="{FF2B5EF4-FFF2-40B4-BE49-F238E27FC236}">
                    <a16:creationId xmlns:a16="http://schemas.microsoft.com/office/drawing/2014/main" id="{8CC763E6-C116-6BDF-5A9F-B5DC57672E82}"/>
                  </a:ext>
                </a:extLst>
              </p:cNvPr>
              <p:cNvSpPr>
                <a:spLocks/>
              </p:cNvSpPr>
              <p:nvPr/>
            </p:nvSpPr>
            <p:spPr bwMode="auto">
              <a:xfrm>
                <a:off x="4878" y="837"/>
                <a:ext cx="232" cy="1191"/>
              </a:xfrm>
              <a:custGeom>
                <a:avLst/>
                <a:gdLst>
                  <a:gd name="T0" fmla="*/ 293 w 293"/>
                  <a:gd name="T1" fmla="*/ 1500 h 1500"/>
                  <a:gd name="T2" fmla="*/ 293 w 293"/>
                  <a:gd name="T3" fmla="*/ 1500 h 1500"/>
                  <a:gd name="T4" fmla="*/ 146 w 293"/>
                  <a:gd name="T5" fmla="*/ 1476 h 1500"/>
                  <a:gd name="T6" fmla="*/ 146 w 293"/>
                  <a:gd name="T7" fmla="*/ 775 h 1500"/>
                  <a:gd name="T8" fmla="*/ 0 w 293"/>
                  <a:gd name="T9" fmla="*/ 750 h 1500"/>
                  <a:gd name="T10" fmla="*/ 146 w 293"/>
                  <a:gd name="T11" fmla="*/ 726 h 1500"/>
                  <a:gd name="T12" fmla="*/ 146 w 293"/>
                  <a:gd name="T13" fmla="*/ 25 h 1500"/>
                  <a:gd name="T14" fmla="*/ 293 w 293"/>
                  <a:gd name="T15" fmla="*/ 0 h 1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3" h="1500">
                    <a:moveTo>
                      <a:pt x="293" y="1500"/>
                    </a:moveTo>
                    <a:lnTo>
                      <a:pt x="293" y="1500"/>
                    </a:lnTo>
                    <a:cubicBezTo>
                      <a:pt x="212" y="1500"/>
                      <a:pt x="146" y="1489"/>
                      <a:pt x="146" y="1476"/>
                    </a:cubicBezTo>
                    <a:lnTo>
                      <a:pt x="146" y="775"/>
                    </a:lnTo>
                    <a:cubicBezTo>
                      <a:pt x="146" y="761"/>
                      <a:pt x="81" y="750"/>
                      <a:pt x="0" y="750"/>
                    </a:cubicBezTo>
                    <a:cubicBezTo>
                      <a:pt x="81" y="750"/>
                      <a:pt x="146" y="739"/>
                      <a:pt x="146" y="726"/>
                    </a:cubicBezTo>
                    <a:lnTo>
                      <a:pt x="146" y="25"/>
                    </a:lnTo>
                    <a:cubicBezTo>
                      <a:pt x="146" y="11"/>
                      <a:pt x="212" y="0"/>
                      <a:pt x="293" y="0"/>
                    </a:cubicBezTo>
                  </a:path>
                </a:pathLst>
              </a:custGeom>
              <a:noFill/>
              <a:ln w="33338" cap="flat">
                <a:solidFill>
                  <a:srgbClr val="59556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5" name="Rectangle 197">
                <a:extLst>
                  <a:ext uri="{FF2B5EF4-FFF2-40B4-BE49-F238E27FC236}">
                    <a16:creationId xmlns:a16="http://schemas.microsoft.com/office/drawing/2014/main" id="{B8612460-1C69-5EB9-01DD-684C4E1B5D52}"/>
                  </a:ext>
                </a:extLst>
              </p:cNvPr>
              <p:cNvSpPr>
                <a:spLocks noChangeArrowheads="1"/>
              </p:cNvSpPr>
              <p:nvPr/>
            </p:nvSpPr>
            <p:spPr bwMode="auto">
              <a:xfrm>
                <a:off x="6030" y="2130"/>
                <a:ext cx="102"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66" name="Rectangle 198">
                <a:extLst>
                  <a:ext uri="{FF2B5EF4-FFF2-40B4-BE49-F238E27FC236}">
                    <a16:creationId xmlns:a16="http://schemas.microsoft.com/office/drawing/2014/main" id="{EF38D8B2-11A1-836D-3505-CA50F2616A22}"/>
                  </a:ext>
                </a:extLst>
              </p:cNvPr>
              <p:cNvSpPr>
                <a:spLocks noChangeArrowheads="1"/>
              </p:cNvSpPr>
              <p:nvPr/>
            </p:nvSpPr>
            <p:spPr bwMode="auto">
              <a:xfrm>
                <a:off x="6065" y="2130"/>
                <a:ext cx="13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67" name="Rectangle 199">
                <a:extLst>
                  <a:ext uri="{FF2B5EF4-FFF2-40B4-BE49-F238E27FC236}">
                    <a16:creationId xmlns:a16="http://schemas.microsoft.com/office/drawing/2014/main" id="{43BFBCD4-C928-FBE8-6C22-A46CD38F070B}"/>
                  </a:ext>
                </a:extLst>
              </p:cNvPr>
              <p:cNvSpPr>
                <a:spLocks noChangeArrowheads="1"/>
              </p:cNvSpPr>
              <p:nvPr/>
            </p:nvSpPr>
            <p:spPr bwMode="auto">
              <a:xfrm>
                <a:off x="6133" y="2130"/>
                <a:ext cx="10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68" name="Rectangle 200">
                <a:extLst>
                  <a:ext uri="{FF2B5EF4-FFF2-40B4-BE49-F238E27FC236}">
                    <a16:creationId xmlns:a16="http://schemas.microsoft.com/office/drawing/2014/main" id="{677BB6D0-9DC3-191D-AAC1-28FA4552F45D}"/>
                  </a:ext>
                </a:extLst>
              </p:cNvPr>
              <p:cNvSpPr>
                <a:spLocks noChangeArrowheads="1"/>
              </p:cNvSpPr>
              <p:nvPr/>
            </p:nvSpPr>
            <p:spPr bwMode="auto">
              <a:xfrm>
                <a:off x="6171" y="2130"/>
                <a:ext cx="14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H</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69" name="Rectangle 201">
                <a:extLst>
                  <a:ext uri="{FF2B5EF4-FFF2-40B4-BE49-F238E27FC236}">
                    <a16:creationId xmlns:a16="http://schemas.microsoft.com/office/drawing/2014/main" id="{B13944B0-7AA4-C6AA-FA39-076391627142}"/>
                  </a:ext>
                </a:extLst>
              </p:cNvPr>
              <p:cNvSpPr>
                <a:spLocks noChangeArrowheads="1"/>
              </p:cNvSpPr>
              <p:nvPr/>
            </p:nvSpPr>
            <p:spPr bwMode="auto">
              <a:xfrm>
                <a:off x="6252" y="2130"/>
                <a:ext cx="13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70" name="Rectangle 202">
                <a:extLst>
                  <a:ext uri="{FF2B5EF4-FFF2-40B4-BE49-F238E27FC236}">
                    <a16:creationId xmlns:a16="http://schemas.microsoft.com/office/drawing/2014/main" id="{62D44AD9-4E67-B0B6-E649-174F7D25D76E}"/>
                  </a:ext>
                </a:extLst>
              </p:cNvPr>
              <p:cNvSpPr>
                <a:spLocks noChangeArrowheads="1"/>
              </p:cNvSpPr>
              <p:nvPr/>
            </p:nvSpPr>
            <p:spPr bwMode="auto">
              <a:xfrm>
                <a:off x="6319" y="2130"/>
                <a:ext cx="13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u</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71" name="Rectangle 203">
                <a:extLst>
                  <a:ext uri="{FF2B5EF4-FFF2-40B4-BE49-F238E27FC236}">
                    <a16:creationId xmlns:a16="http://schemas.microsoft.com/office/drawing/2014/main" id="{1C245F16-F7E8-BEFF-6B7A-DCE246B0BC2E}"/>
                  </a:ext>
                </a:extLst>
              </p:cNvPr>
              <p:cNvSpPr>
                <a:spLocks noChangeArrowheads="1"/>
              </p:cNvSpPr>
              <p:nvPr/>
            </p:nvSpPr>
            <p:spPr bwMode="auto">
              <a:xfrm>
                <a:off x="6387" y="2130"/>
                <a:ext cx="11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72" name="Rectangle 204">
                <a:extLst>
                  <a:ext uri="{FF2B5EF4-FFF2-40B4-BE49-F238E27FC236}">
                    <a16:creationId xmlns:a16="http://schemas.microsoft.com/office/drawing/2014/main" id="{643125CE-FB36-0222-E91A-162A473D58BA}"/>
                  </a:ext>
                </a:extLst>
              </p:cNvPr>
              <p:cNvSpPr>
                <a:spLocks noChangeArrowheads="1"/>
              </p:cNvSpPr>
              <p:nvPr/>
            </p:nvSpPr>
            <p:spPr bwMode="auto">
              <a:xfrm>
                <a:off x="6437" y="2130"/>
                <a:ext cx="13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16" name="Group 406">
              <a:extLst>
                <a:ext uri="{FF2B5EF4-FFF2-40B4-BE49-F238E27FC236}">
                  <a16:creationId xmlns:a16="http://schemas.microsoft.com/office/drawing/2014/main" id="{0744C2B6-9C3D-7B47-B217-FA93385EA8E0}"/>
                </a:ext>
              </a:extLst>
            </p:cNvPr>
            <p:cNvGrpSpPr>
              <a:grpSpLocks/>
            </p:cNvGrpSpPr>
            <p:nvPr/>
          </p:nvGrpSpPr>
          <p:grpSpPr bwMode="auto">
            <a:xfrm>
              <a:off x="6559550" y="2647951"/>
              <a:ext cx="5511800" cy="3713163"/>
              <a:chOff x="4132" y="1668"/>
              <a:chExt cx="3472" cy="2339"/>
            </a:xfrm>
          </p:grpSpPr>
          <p:sp>
            <p:nvSpPr>
              <p:cNvPr id="23" name="Rectangle 206">
                <a:extLst>
                  <a:ext uri="{FF2B5EF4-FFF2-40B4-BE49-F238E27FC236}">
                    <a16:creationId xmlns:a16="http://schemas.microsoft.com/office/drawing/2014/main" id="{2FB38160-4060-9190-140B-C4E44D650DA5}"/>
                  </a:ext>
                </a:extLst>
              </p:cNvPr>
              <p:cNvSpPr>
                <a:spLocks noChangeArrowheads="1"/>
              </p:cNvSpPr>
              <p:nvPr/>
            </p:nvSpPr>
            <p:spPr bwMode="auto">
              <a:xfrm>
                <a:off x="6499" y="2130"/>
                <a:ext cx="9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 name="Rectangle 207">
                <a:extLst>
                  <a:ext uri="{FF2B5EF4-FFF2-40B4-BE49-F238E27FC236}">
                    <a16:creationId xmlns:a16="http://schemas.microsoft.com/office/drawing/2014/main" id="{57FCB242-0992-BB1B-A58D-AD28105613AB}"/>
                  </a:ext>
                </a:extLst>
              </p:cNvPr>
              <p:cNvSpPr>
                <a:spLocks noChangeArrowheads="1"/>
              </p:cNvSpPr>
              <p:nvPr/>
            </p:nvSpPr>
            <p:spPr bwMode="auto">
              <a:xfrm>
                <a:off x="6528" y="2130"/>
                <a:ext cx="12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 name="Rectangle 208">
                <a:extLst>
                  <a:ext uri="{FF2B5EF4-FFF2-40B4-BE49-F238E27FC236}">
                    <a16:creationId xmlns:a16="http://schemas.microsoft.com/office/drawing/2014/main" id="{964671A7-8216-6135-42F4-96F496B25E24}"/>
                  </a:ext>
                </a:extLst>
              </p:cNvPr>
              <p:cNvSpPr>
                <a:spLocks noChangeArrowheads="1"/>
              </p:cNvSpPr>
              <p:nvPr/>
            </p:nvSpPr>
            <p:spPr bwMode="auto">
              <a:xfrm>
                <a:off x="6588" y="2130"/>
                <a:ext cx="112"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6" name="Rectangle 209">
                <a:extLst>
                  <a:ext uri="{FF2B5EF4-FFF2-40B4-BE49-F238E27FC236}">
                    <a16:creationId xmlns:a16="http://schemas.microsoft.com/office/drawing/2014/main" id="{287AD5E6-EF2B-24C3-9FED-C1D1B0E93F14}"/>
                  </a:ext>
                </a:extLst>
              </p:cNvPr>
              <p:cNvSpPr>
                <a:spLocks noChangeArrowheads="1"/>
              </p:cNvSpPr>
              <p:nvPr/>
            </p:nvSpPr>
            <p:spPr bwMode="auto">
              <a:xfrm>
                <a:off x="6630" y="2130"/>
                <a:ext cx="13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7" name="Rectangle 210">
                <a:extLst>
                  <a:ext uri="{FF2B5EF4-FFF2-40B4-BE49-F238E27FC236}">
                    <a16:creationId xmlns:a16="http://schemas.microsoft.com/office/drawing/2014/main" id="{C6202815-CC83-A700-2D61-571B02284BAC}"/>
                  </a:ext>
                </a:extLst>
              </p:cNvPr>
              <p:cNvSpPr>
                <a:spLocks noChangeArrowheads="1"/>
              </p:cNvSpPr>
              <p:nvPr/>
            </p:nvSpPr>
            <p:spPr bwMode="auto">
              <a:xfrm>
                <a:off x="6697" y="2130"/>
                <a:ext cx="11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 name="Rectangle 211">
                <a:extLst>
                  <a:ext uri="{FF2B5EF4-FFF2-40B4-BE49-F238E27FC236}">
                    <a16:creationId xmlns:a16="http://schemas.microsoft.com/office/drawing/2014/main" id="{454E7EC5-2F48-6C27-A7B5-088188AC5B15}"/>
                  </a:ext>
                </a:extLst>
              </p:cNvPr>
              <p:cNvSpPr>
                <a:spLocks noChangeArrowheads="1"/>
              </p:cNvSpPr>
              <p:nvPr/>
            </p:nvSpPr>
            <p:spPr bwMode="auto">
              <a:xfrm>
                <a:off x="6738" y="2130"/>
                <a:ext cx="11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 name="Rectangle 212">
                <a:extLst>
                  <a:ext uri="{FF2B5EF4-FFF2-40B4-BE49-F238E27FC236}">
                    <a16:creationId xmlns:a16="http://schemas.microsoft.com/office/drawing/2014/main" id="{43BD67A1-344F-4A3B-287F-57856B5089B6}"/>
                  </a:ext>
                </a:extLst>
              </p:cNvPr>
              <p:cNvSpPr>
                <a:spLocks noChangeArrowheads="1"/>
              </p:cNvSpPr>
              <p:nvPr/>
            </p:nvSpPr>
            <p:spPr bwMode="auto">
              <a:xfrm>
                <a:off x="6777" y="2130"/>
                <a:ext cx="9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0" name="Rectangle 213">
                <a:extLst>
                  <a:ext uri="{FF2B5EF4-FFF2-40B4-BE49-F238E27FC236}">
                    <a16:creationId xmlns:a16="http://schemas.microsoft.com/office/drawing/2014/main" id="{36348652-A2DC-8F5F-FAA5-5FA2DE25A653}"/>
                  </a:ext>
                </a:extLst>
              </p:cNvPr>
              <p:cNvSpPr>
                <a:spLocks noChangeArrowheads="1"/>
              </p:cNvSpPr>
              <p:nvPr/>
            </p:nvSpPr>
            <p:spPr bwMode="auto">
              <a:xfrm>
                <a:off x="6807" y="2130"/>
                <a:ext cx="14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 name="Rectangle 214">
                <a:extLst>
                  <a:ext uri="{FF2B5EF4-FFF2-40B4-BE49-F238E27FC236}">
                    <a16:creationId xmlns:a16="http://schemas.microsoft.com/office/drawing/2014/main" id="{49B2A9A4-C49C-AFFD-A2A8-A8A86F37487B}"/>
                  </a:ext>
                </a:extLst>
              </p:cNvPr>
              <p:cNvSpPr>
                <a:spLocks noChangeArrowheads="1"/>
              </p:cNvSpPr>
              <p:nvPr/>
            </p:nvSpPr>
            <p:spPr bwMode="auto">
              <a:xfrm>
                <a:off x="6876" y="2130"/>
                <a:ext cx="13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2" name="Rectangle 215">
                <a:extLst>
                  <a:ext uri="{FF2B5EF4-FFF2-40B4-BE49-F238E27FC236}">
                    <a16:creationId xmlns:a16="http://schemas.microsoft.com/office/drawing/2014/main" id="{93E80330-3D92-EE97-F71E-D5CBA578411C}"/>
                  </a:ext>
                </a:extLst>
              </p:cNvPr>
              <p:cNvSpPr>
                <a:spLocks noChangeArrowheads="1"/>
              </p:cNvSpPr>
              <p:nvPr/>
            </p:nvSpPr>
            <p:spPr bwMode="auto">
              <a:xfrm>
                <a:off x="6938" y="2130"/>
                <a:ext cx="13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q</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3" name="Rectangle 216">
                <a:extLst>
                  <a:ext uri="{FF2B5EF4-FFF2-40B4-BE49-F238E27FC236}">
                    <a16:creationId xmlns:a16="http://schemas.microsoft.com/office/drawing/2014/main" id="{854DD8F8-D156-6FFD-D0EC-D86BBE2E7E37}"/>
                  </a:ext>
                </a:extLst>
              </p:cNvPr>
              <p:cNvSpPr>
                <a:spLocks noChangeArrowheads="1"/>
              </p:cNvSpPr>
              <p:nvPr/>
            </p:nvSpPr>
            <p:spPr bwMode="auto">
              <a:xfrm>
                <a:off x="7006" y="2130"/>
                <a:ext cx="13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u</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4" name="Rectangle 217">
                <a:extLst>
                  <a:ext uri="{FF2B5EF4-FFF2-40B4-BE49-F238E27FC236}">
                    <a16:creationId xmlns:a16="http://schemas.microsoft.com/office/drawing/2014/main" id="{3310AB60-978C-4B6C-2B15-C67A5C44CAB1}"/>
                  </a:ext>
                </a:extLst>
              </p:cNvPr>
              <p:cNvSpPr>
                <a:spLocks noChangeArrowheads="1"/>
              </p:cNvSpPr>
              <p:nvPr/>
            </p:nvSpPr>
            <p:spPr bwMode="auto">
              <a:xfrm>
                <a:off x="7073" y="2130"/>
                <a:ext cx="9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5" name="Rectangle 218">
                <a:extLst>
                  <a:ext uri="{FF2B5EF4-FFF2-40B4-BE49-F238E27FC236}">
                    <a16:creationId xmlns:a16="http://schemas.microsoft.com/office/drawing/2014/main" id="{174E2208-75BC-ED04-CA84-F810A34F8214}"/>
                  </a:ext>
                </a:extLst>
              </p:cNvPr>
              <p:cNvSpPr>
                <a:spLocks noChangeArrowheads="1"/>
              </p:cNvSpPr>
              <p:nvPr/>
            </p:nvSpPr>
            <p:spPr bwMode="auto">
              <a:xfrm>
                <a:off x="7105" y="2130"/>
                <a:ext cx="114"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 name="Rectangle 219">
                <a:extLst>
                  <a:ext uri="{FF2B5EF4-FFF2-40B4-BE49-F238E27FC236}">
                    <a16:creationId xmlns:a16="http://schemas.microsoft.com/office/drawing/2014/main" id="{3A3D4463-AA11-9298-71F7-D7B268DCA223}"/>
                  </a:ext>
                </a:extLst>
              </p:cNvPr>
              <p:cNvSpPr>
                <a:spLocks noChangeArrowheads="1"/>
              </p:cNvSpPr>
              <p:nvPr/>
            </p:nvSpPr>
            <p:spPr bwMode="auto">
              <a:xfrm>
                <a:off x="7150" y="2130"/>
                <a:ext cx="13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 name="Rectangle 220">
                <a:extLst>
                  <a:ext uri="{FF2B5EF4-FFF2-40B4-BE49-F238E27FC236}">
                    <a16:creationId xmlns:a16="http://schemas.microsoft.com/office/drawing/2014/main" id="{16E97F2A-226C-26E6-8AE9-71DAC429957F}"/>
                  </a:ext>
                </a:extLst>
              </p:cNvPr>
              <p:cNvSpPr>
                <a:spLocks noChangeArrowheads="1"/>
              </p:cNvSpPr>
              <p:nvPr/>
            </p:nvSpPr>
            <p:spPr bwMode="auto">
              <a:xfrm>
                <a:off x="7212" y="2130"/>
                <a:ext cx="17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 name="Rectangle 221">
                <a:extLst>
                  <a:ext uri="{FF2B5EF4-FFF2-40B4-BE49-F238E27FC236}">
                    <a16:creationId xmlns:a16="http://schemas.microsoft.com/office/drawing/2014/main" id="{9A26B127-C509-90DD-4A6F-9A5DB1622335}"/>
                  </a:ext>
                </a:extLst>
              </p:cNvPr>
              <p:cNvSpPr>
                <a:spLocks noChangeArrowheads="1"/>
              </p:cNvSpPr>
              <p:nvPr/>
            </p:nvSpPr>
            <p:spPr bwMode="auto">
              <a:xfrm>
                <a:off x="7314" y="2130"/>
                <a:ext cx="13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 name="Rectangle 222">
                <a:extLst>
                  <a:ext uri="{FF2B5EF4-FFF2-40B4-BE49-F238E27FC236}">
                    <a16:creationId xmlns:a16="http://schemas.microsoft.com/office/drawing/2014/main" id="{AEADFB6C-07D3-6BD3-B91A-80D831C2E267}"/>
                  </a:ext>
                </a:extLst>
              </p:cNvPr>
              <p:cNvSpPr>
                <a:spLocks noChangeArrowheads="1"/>
              </p:cNvSpPr>
              <p:nvPr/>
            </p:nvSpPr>
            <p:spPr bwMode="auto">
              <a:xfrm>
                <a:off x="7376" y="2130"/>
                <a:ext cx="13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 name="Rectangle 223">
                <a:extLst>
                  <a:ext uri="{FF2B5EF4-FFF2-40B4-BE49-F238E27FC236}">
                    <a16:creationId xmlns:a16="http://schemas.microsoft.com/office/drawing/2014/main" id="{4879A3F0-9DF2-9A6C-1615-AD48C6BC92B1}"/>
                  </a:ext>
                </a:extLst>
              </p:cNvPr>
              <p:cNvSpPr>
                <a:spLocks noChangeArrowheads="1"/>
              </p:cNvSpPr>
              <p:nvPr/>
            </p:nvSpPr>
            <p:spPr bwMode="auto">
              <a:xfrm>
                <a:off x="7442" y="2130"/>
                <a:ext cx="112"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 name="Rectangle 224">
                <a:extLst>
                  <a:ext uri="{FF2B5EF4-FFF2-40B4-BE49-F238E27FC236}">
                    <a16:creationId xmlns:a16="http://schemas.microsoft.com/office/drawing/2014/main" id="{0DA9A0E5-07B7-19B7-B1FC-650FD27B76DA}"/>
                  </a:ext>
                </a:extLst>
              </p:cNvPr>
              <p:cNvSpPr>
                <a:spLocks noChangeArrowheads="1"/>
              </p:cNvSpPr>
              <p:nvPr/>
            </p:nvSpPr>
            <p:spPr bwMode="auto">
              <a:xfrm>
                <a:off x="7486" y="2130"/>
                <a:ext cx="11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2" name="Freeform 225">
                <a:extLst>
                  <a:ext uri="{FF2B5EF4-FFF2-40B4-BE49-F238E27FC236}">
                    <a16:creationId xmlns:a16="http://schemas.microsoft.com/office/drawing/2014/main" id="{02F8C710-EBB3-FDCE-8EEB-55FDA110C655}"/>
                  </a:ext>
                </a:extLst>
              </p:cNvPr>
              <p:cNvSpPr>
                <a:spLocks/>
              </p:cNvSpPr>
              <p:nvPr/>
            </p:nvSpPr>
            <p:spPr bwMode="auto">
              <a:xfrm>
                <a:off x="5137" y="2139"/>
                <a:ext cx="709" cy="355"/>
              </a:xfrm>
              <a:custGeom>
                <a:avLst/>
                <a:gdLst>
                  <a:gd name="T0" fmla="*/ 0 w 894"/>
                  <a:gd name="T1" fmla="*/ 0 h 447"/>
                  <a:gd name="T2" fmla="*/ 0 w 894"/>
                  <a:gd name="T3" fmla="*/ 0 h 447"/>
                  <a:gd name="T4" fmla="*/ 894 w 894"/>
                  <a:gd name="T5" fmla="*/ 0 h 447"/>
                  <a:gd name="T6" fmla="*/ 894 w 894"/>
                  <a:gd name="T7" fmla="*/ 447 h 447"/>
                  <a:gd name="T8" fmla="*/ 0 w 894"/>
                  <a:gd name="T9" fmla="*/ 447 h 447"/>
                  <a:gd name="T10" fmla="*/ 0 w 894"/>
                  <a:gd name="T11" fmla="*/ 0 h 447"/>
                </a:gdLst>
                <a:ahLst/>
                <a:cxnLst>
                  <a:cxn ang="0">
                    <a:pos x="T0" y="T1"/>
                  </a:cxn>
                  <a:cxn ang="0">
                    <a:pos x="T2" y="T3"/>
                  </a:cxn>
                  <a:cxn ang="0">
                    <a:pos x="T4" y="T5"/>
                  </a:cxn>
                  <a:cxn ang="0">
                    <a:pos x="T6" y="T7"/>
                  </a:cxn>
                  <a:cxn ang="0">
                    <a:pos x="T8" y="T9"/>
                  </a:cxn>
                  <a:cxn ang="0">
                    <a:pos x="T10" y="T11"/>
                  </a:cxn>
                </a:cxnLst>
                <a:rect l="0" t="0" r="r" b="b"/>
                <a:pathLst>
                  <a:path w="894" h="447">
                    <a:moveTo>
                      <a:pt x="0" y="0"/>
                    </a:moveTo>
                    <a:lnTo>
                      <a:pt x="0" y="0"/>
                    </a:lnTo>
                    <a:lnTo>
                      <a:pt x="894" y="0"/>
                    </a:lnTo>
                    <a:lnTo>
                      <a:pt x="894" y="447"/>
                    </a:lnTo>
                    <a:lnTo>
                      <a:pt x="0" y="447"/>
                    </a:lnTo>
                    <a:lnTo>
                      <a:pt x="0" y="0"/>
                    </a:lnTo>
                    <a:close/>
                  </a:path>
                </a:pathLst>
              </a:custGeom>
              <a:solidFill>
                <a:srgbClr val="C7D6F2"/>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226">
                <a:extLst>
                  <a:ext uri="{FF2B5EF4-FFF2-40B4-BE49-F238E27FC236}">
                    <a16:creationId xmlns:a16="http://schemas.microsoft.com/office/drawing/2014/main" id="{24AEAB2C-BD73-C1DC-F820-FF7EB34E986B}"/>
                  </a:ext>
                </a:extLst>
              </p:cNvPr>
              <p:cNvSpPr>
                <a:spLocks/>
              </p:cNvSpPr>
              <p:nvPr/>
            </p:nvSpPr>
            <p:spPr bwMode="auto">
              <a:xfrm>
                <a:off x="5137" y="2139"/>
                <a:ext cx="709" cy="355"/>
              </a:xfrm>
              <a:custGeom>
                <a:avLst/>
                <a:gdLst>
                  <a:gd name="T0" fmla="*/ 0 w 894"/>
                  <a:gd name="T1" fmla="*/ 0 h 447"/>
                  <a:gd name="T2" fmla="*/ 0 w 894"/>
                  <a:gd name="T3" fmla="*/ 0 h 447"/>
                  <a:gd name="T4" fmla="*/ 894 w 894"/>
                  <a:gd name="T5" fmla="*/ 0 h 447"/>
                  <a:gd name="T6" fmla="*/ 894 w 894"/>
                  <a:gd name="T7" fmla="*/ 447 h 447"/>
                  <a:gd name="T8" fmla="*/ 0 w 894"/>
                  <a:gd name="T9" fmla="*/ 447 h 447"/>
                  <a:gd name="T10" fmla="*/ 0 w 894"/>
                  <a:gd name="T11" fmla="*/ 0 h 447"/>
                </a:gdLst>
                <a:ahLst/>
                <a:cxnLst>
                  <a:cxn ang="0">
                    <a:pos x="T0" y="T1"/>
                  </a:cxn>
                  <a:cxn ang="0">
                    <a:pos x="T2" y="T3"/>
                  </a:cxn>
                  <a:cxn ang="0">
                    <a:pos x="T4" y="T5"/>
                  </a:cxn>
                  <a:cxn ang="0">
                    <a:pos x="T6" y="T7"/>
                  </a:cxn>
                  <a:cxn ang="0">
                    <a:pos x="T8" y="T9"/>
                  </a:cxn>
                  <a:cxn ang="0">
                    <a:pos x="T10" y="T11"/>
                  </a:cxn>
                </a:cxnLst>
                <a:rect l="0" t="0" r="r" b="b"/>
                <a:pathLst>
                  <a:path w="894" h="447">
                    <a:moveTo>
                      <a:pt x="0" y="0"/>
                    </a:moveTo>
                    <a:lnTo>
                      <a:pt x="0" y="0"/>
                    </a:lnTo>
                    <a:lnTo>
                      <a:pt x="894" y="0"/>
                    </a:lnTo>
                    <a:lnTo>
                      <a:pt x="894" y="447"/>
                    </a:lnTo>
                    <a:lnTo>
                      <a:pt x="0" y="447"/>
                    </a:lnTo>
                    <a:lnTo>
                      <a:pt x="0" y="0"/>
                    </a:lnTo>
                    <a:close/>
                  </a:path>
                </a:pathLst>
              </a:custGeom>
              <a:noFill/>
              <a:ln w="12700" cap="flat">
                <a:solidFill>
                  <a:srgbClr val="141313"/>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Rectangle 227">
                <a:extLst>
                  <a:ext uri="{FF2B5EF4-FFF2-40B4-BE49-F238E27FC236}">
                    <a16:creationId xmlns:a16="http://schemas.microsoft.com/office/drawing/2014/main" id="{B92048CA-5BBB-74BE-BBFF-397FCAD839B1}"/>
                  </a:ext>
                </a:extLst>
              </p:cNvPr>
              <p:cNvSpPr>
                <a:spLocks noChangeArrowheads="1"/>
              </p:cNvSpPr>
              <p:nvPr/>
            </p:nvSpPr>
            <p:spPr bwMode="auto">
              <a:xfrm>
                <a:off x="5305" y="2185"/>
                <a:ext cx="399"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2E2C6C"/>
                    </a:solidFill>
                    <a:effectLst/>
                    <a:latin typeface="Calibri Bold" panose="020F0702030404030204" pitchFamily="34" charset="0"/>
                  </a:rPr>
                  <a:t>MagLab</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5" name="Rectangle 232">
                <a:extLst>
                  <a:ext uri="{FF2B5EF4-FFF2-40B4-BE49-F238E27FC236}">
                    <a16:creationId xmlns:a16="http://schemas.microsoft.com/office/drawing/2014/main" id="{35DEBD8A-8CC8-01FF-5855-A92C9C0A2978}"/>
                  </a:ext>
                </a:extLst>
              </p:cNvPr>
              <p:cNvSpPr>
                <a:spLocks noChangeArrowheads="1"/>
              </p:cNvSpPr>
              <p:nvPr/>
            </p:nvSpPr>
            <p:spPr bwMode="auto">
              <a:xfrm>
                <a:off x="5669" y="2173"/>
                <a:ext cx="9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6" name="Rectangle 233">
                <a:extLst>
                  <a:ext uri="{FF2B5EF4-FFF2-40B4-BE49-F238E27FC236}">
                    <a16:creationId xmlns:a16="http://schemas.microsoft.com/office/drawing/2014/main" id="{301AE357-3C4C-F819-EE3C-CFEC8B2F070D}"/>
                  </a:ext>
                </a:extLst>
              </p:cNvPr>
              <p:cNvSpPr>
                <a:spLocks noChangeArrowheads="1"/>
              </p:cNvSpPr>
              <p:nvPr/>
            </p:nvSpPr>
            <p:spPr bwMode="auto">
              <a:xfrm>
                <a:off x="5315" y="2310"/>
                <a:ext cx="12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2E2C6C"/>
                    </a:solidFill>
                    <a:effectLst/>
                    <a:latin typeface="Calibri Bold" panose="020F0702030404030204" pitchFamily="34" charset="0"/>
                  </a:rPr>
                  <a:t>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7" name="Rectangle 234">
                <a:extLst>
                  <a:ext uri="{FF2B5EF4-FFF2-40B4-BE49-F238E27FC236}">
                    <a16:creationId xmlns:a16="http://schemas.microsoft.com/office/drawing/2014/main" id="{FBE08F07-F1B4-2DBB-E745-6D1E6B269B1D}"/>
                  </a:ext>
                </a:extLst>
              </p:cNvPr>
              <p:cNvSpPr>
                <a:spLocks noChangeArrowheads="1"/>
              </p:cNvSpPr>
              <p:nvPr/>
            </p:nvSpPr>
            <p:spPr bwMode="auto">
              <a:xfrm>
                <a:off x="5369" y="2310"/>
                <a:ext cx="1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8" name="Rectangle 235">
                <a:extLst>
                  <a:ext uri="{FF2B5EF4-FFF2-40B4-BE49-F238E27FC236}">
                    <a16:creationId xmlns:a16="http://schemas.microsoft.com/office/drawing/2014/main" id="{4583F4E9-6F31-6A98-FE7B-82C2D73285D0}"/>
                  </a:ext>
                </a:extLst>
              </p:cNvPr>
              <p:cNvSpPr>
                <a:spLocks noChangeArrowheads="1"/>
              </p:cNvSpPr>
              <p:nvPr/>
            </p:nvSpPr>
            <p:spPr bwMode="auto">
              <a:xfrm>
                <a:off x="5428" y="2310"/>
                <a:ext cx="107"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9" name="Rectangle 236">
                <a:extLst>
                  <a:ext uri="{FF2B5EF4-FFF2-40B4-BE49-F238E27FC236}">
                    <a16:creationId xmlns:a16="http://schemas.microsoft.com/office/drawing/2014/main" id="{5F5A992E-0BFC-F242-4AE1-044DEEA99095}"/>
                  </a:ext>
                </a:extLst>
              </p:cNvPr>
              <p:cNvSpPr>
                <a:spLocks noChangeArrowheads="1"/>
              </p:cNvSpPr>
              <p:nvPr/>
            </p:nvSpPr>
            <p:spPr bwMode="auto">
              <a:xfrm>
                <a:off x="5468" y="2310"/>
                <a:ext cx="12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 name="Rectangle 237">
                <a:extLst>
                  <a:ext uri="{FF2B5EF4-FFF2-40B4-BE49-F238E27FC236}">
                    <a16:creationId xmlns:a16="http://schemas.microsoft.com/office/drawing/2014/main" id="{7D2CBF6F-AE4F-16DB-1175-9DC7E4927F2F}"/>
                  </a:ext>
                </a:extLst>
              </p:cNvPr>
              <p:cNvSpPr>
                <a:spLocks noChangeArrowheads="1"/>
              </p:cNvSpPr>
              <p:nvPr/>
            </p:nvSpPr>
            <p:spPr bwMode="auto">
              <a:xfrm>
                <a:off x="5524" y="2310"/>
                <a:ext cx="1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2E2C6C"/>
                    </a:solidFill>
                    <a:effectLst/>
                    <a:latin typeface="Calibri Bold" panose="020F0702030404030204" pitchFamily="34" charset="0"/>
                  </a:rPr>
                  <a:t>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1" name="Rectangle 238">
                <a:extLst>
                  <a:ext uri="{FF2B5EF4-FFF2-40B4-BE49-F238E27FC236}">
                    <a16:creationId xmlns:a16="http://schemas.microsoft.com/office/drawing/2014/main" id="{1F054EB4-EA09-BC20-3E13-0883F0A2CBCF}"/>
                  </a:ext>
                </a:extLst>
              </p:cNvPr>
              <p:cNvSpPr>
                <a:spLocks noChangeArrowheads="1"/>
              </p:cNvSpPr>
              <p:nvPr/>
            </p:nvSpPr>
            <p:spPr bwMode="auto">
              <a:xfrm>
                <a:off x="5582" y="2310"/>
                <a:ext cx="107"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2" name="Rectangle 239">
                <a:extLst>
                  <a:ext uri="{FF2B5EF4-FFF2-40B4-BE49-F238E27FC236}">
                    <a16:creationId xmlns:a16="http://schemas.microsoft.com/office/drawing/2014/main" id="{0E4A8DF4-0E92-8C68-21B4-F8D4947036C1}"/>
                  </a:ext>
                </a:extLst>
              </p:cNvPr>
              <p:cNvSpPr>
                <a:spLocks noChangeArrowheads="1"/>
              </p:cNvSpPr>
              <p:nvPr/>
            </p:nvSpPr>
            <p:spPr bwMode="auto">
              <a:xfrm>
                <a:off x="5623" y="2310"/>
                <a:ext cx="11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3" name="Freeform 240">
                <a:extLst>
                  <a:ext uri="{FF2B5EF4-FFF2-40B4-BE49-F238E27FC236}">
                    <a16:creationId xmlns:a16="http://schemas.microsoft.com/office/drawing/2014/main" id="{79325181-6A89-3EB7-546D-7E2CB6BB1E62}"/>
                  </a:ext>
                </a:extLst>
              </p:cNvPr>
              <p:cNvSpPr>
                <a:spLocks noEditPoints="1"/>
              </p:cNvSpPr>
              <p:nvPr/>
            </p:nvSpPr>
            <p:spPr bwMode="auto">
              <a:xfrm>
                <a:off x="4835" y="2312"/>
                <a:ext cx="302" cy="129"/>
              </a:xfrm>
              <a:custGeom>
                <a:avLst/>
                <a:gdLst>
                  <a:gd name="T0" fmla="*/ 314 w 381"/>
                  <a:gd name="T1" fmla="*/ 20 h 163"/>
                  <a:gd name="T2" fmla="*/ 314 w 381"/>
                  <a:gd name="T3" fmla="*/ 20 h 163"/>
                  <a:gd name="T4" fmla="*/ 58 w 381"/>
                  <a:gd name="T5" fmla="*/ 118 h 163"/>
                  <a:gd name="T6" fmla="*/ 68 w 381"/>
                  <a:gd name="T7" fmla="*/ 143 h 163"/>
                  <a:gd name="T8" fmla="*/ 323 w 381"/>
                  <a:gd name="T9" fmla="*/ 45 h 163"/>
                  <a:gd name="T10" fmla="*/ 314 w 381"/>
                  <a:gd name="T11" fmla="*/ 20 h 163"/>
                  <a:gd name="T12" fmla="*/ 320 w 381"/>
                  <a:gd name="T13" fmla="*/ 75 h 163"/>
                  <a:gd name="T14" fmla="*/ 320 w 381"/>
                  <a:gd name="T15" fmla="*/ 75 h 163"/>
                  <a:gd name="T16" fmla="*/ 381 w 381"/>
                  <a:gd name="T17" fmla="*/ 9 h 163"/>
                  <a:gd name="T18" fmla="*/ 292 w 381"/>
                  <a:gd name="T19" fmla="*/ 0 h 163"/>
                  <a:gd name="T20" fmla="*/ 320 w 381"/>
                  <a:gd name="T21" fmla="*/ 75 h 163"/>
                  <a:gd name="T22" fmla="*/ 61 w 381"/>
                  <a:gd name="T23" fmla="*/ 89 h 163"/>
                  <a:gd name="T24" fmla="*/ 61 w 381"/>
                  <a:gd name="T25" fmla="*/ 89 h 163"/>
                  <a:gd name="T26" fmla="*/ 0 w 381"/>
                  <a:gd name="T27" fmla="*/ 155 h 163"/>
                  <a:gd name="T28" fmla="*/ 90 w 381"/>
                  <a:gd name="T29" fmla="*/ 163 h 163"/>
                  <a:gd name="T30" fmla="*/ 61 w 381"/>
                  <a:gd name="T31" fmla="*/ 89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81" h="163">
                    <a:moveTo>
                      <a:pt x="314" y="20"/>
                    </a:moveTo>
                    <a:lnTo>
                      <a:pt x="314" y="20"/>
                    </a:lnTo>
                    <a:lnTo>
                      <a:pt x="58" y="118"/>
                    </a:lnTo>
                    <a:lnTo>
                      <a:pt x="68" y="143"/>
                    </a:lnTo>
                    <a:lnTo>
                      <a:pt x="323" y="45"/>
                    </a:lnTo>
                    <a:lnTo>
                      <a:pt x="314" y="20"/>
                    </a:lnTo>
                    <a:close/>
                    <a:moveTo>
                      <a:pt x="320" y="75"/>
                    </a:moveTo>
                    <a:lnTo>
                      <a:pt x="320" y="75"/>
                    </a:lnTo>
                    <a:lnTo>
                      <a:pt x="381" y="9"/>
                    </a:lnTo>
                    <a:lnTo>
                      <a:pt x="292" y="0"/>
                    </a:lnTo>
                    <a:lnTo>
                      <a:pt x="320" y="75"/>
                    </a:lnTo>
                    <a:close/>
                    <a:moveTo>
                      <a:pt x="61" y="89"/>
                    </a:moveTo>
                    <a:lnTo>
                      <a:pt x="61" y="89"/>
                    </a:lnTo>
                    <a:lnTo>
                      <a:pt x="0" y="155"/>
                    </a:lnTo>
                    <a:lnTo>
                      <a:pt x="90" y="163"/>
                    </a:lnTo>
                    <a:lnTo>
                      <a:pt x="61" y="89"/>
                    </a:lnTo>
                    <a:close/>
                  </a:path>
                </a:pathLst>
              </a:custGeom>
              <a:solidFill>
                <a:srgbClr val="59556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4" name="Freeform 241">
                <a:extLst>
                  <a:ext uri="{FF2B5EF4-FFF2-40B4-BE49-F238E27FC236}">
                    <a16:creationId xmlns:a16="http://schemas.microsoft.com/office/drawing/2014/main" id="{B9D4E916-26EC-9004-BC48-CA41FFA3BCFD}"/>
                  </a:ext>
                </a:extLst>
              </p:cNvPr>
              <p:cNvSpPr>
                <a:spLocks noEditPoints="1"/>
              </p:cNvSpPr>
              <p:nvPr/>
            </p:nvSpPr>
            <p:spPr bwMode="auto">
              <a:xfrm rot="21379111">
                <a:off x="4841" y="2485"/>
                <a:ext cx="1327" cy="127"/>
              </a:xfrm>
              <a:custGeom>
                <a:avLst/>
                <a:gdLst>
                  <a:gd name="T0" fmla="*/ 1605 w 1672"/>
                  <a:gd name="T1" fmla="*/ 134 h 160"/>
                  <a:gd name="T2" fmla="*/ 1605 w 1672"/>
                  <a:gd name="T3" fmla="*/ 134 h 160"/>
                  <a:gd name="T4" fmla="*/ 66 w 1672"/>
                  <a:gd name="T5" fmla="*/ 52 h 160"/>
                  <a:gd name="T6" fmla="*/ 67 w 1672"/>
                  <a:gd name="T7" fmla="*/ 26 h 160"/>
                  <a:gd name="T8" fmla="*/ 1607 w 1672"/>
                  <a:gd name="T9" fmla="*/ 107 h 160"/>
                  <a:gd name="T10" fmla="*/ 1605 w 1672"/>
                  <a:gd name="T11" fmla="*/ 134 h 160"/>
                  <a:gd name="T12" fmla="*/ 1595 w 1672"/>
                  <a:gd name="T13" fmla="*/ 80 h 160"/>
                  <a:gd name="T14" fmla="*/ 1595 w 1672"/>
                  <a:gd name="T15" fmla="*/ 80 h 160"/>
                  <a:gd name="T16" fmla="*/ 1672 w 1672"/>
                  <a:gd name="T17" fmla="*/ 124 h 160"/>
                  <a:gd name="T18" fmla="*/ 1590 w 1672"/>
                  <a:gd name="T19" fmla="*/ 160 h 160"/>
                  <a:gd name="T20" fmla="*/ 1595 w 1672"/>
                  <a:gd name="T21" fmla="*/ 80 h 160"/>
                  <a:gd name="T22" fmla="*/ 78 w 1672"/>
                  <a:gd name="T23" fmla="*/ 80 h 160"/>
                  <a:gd name="T24" fmla="*/ 78 w 1672"/>
                  <a:gd name="T25" fmla="*/ 80 h 160"/>
                  <a:gd name="T26" fmla="*/ 0 w 1672"/>
                  <a:gd name="T27" fmla="*/ 36 h 160"/>
                  <a:gd name="T28" fmla="*/ 82 w 1672"/>
                  <a:gd name="T29" fmla="*/ 0 h 160"/>
                  <a:gd name="T30" fmla="*/ 78 w 1672"/>
                  <a:gd name="T31" fmla="*/ 8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72" h="160">
                    <a:moveTo>
                      <a:pt x="1605" y="134"/>
                    </a:moveTo>
                    <a:lnTo>
                      <a:pt x="1605" y="134"/>
                    </a:lnTo>
                    <a:lnTo>
                      <a:pt x="66" y="52"/>
                    </a:lnTo>
                    <a:lnTo>
                      <a:pt x="67" y="26"/>
                    </a:lnTo>
                    <a:lnTo>
                      <a:pt x="1607" y="107"/>
                    </a:lnTo>
                    <a:lnTo>
                      <a:pt x="1605" y="134"/>
                    </a:lnTo>
                    <a:close/>
                    <a:moveTo>
                      <a:pt x="1595" y="80"/>
                    </a:moveTo>
                    <a:lnTo>
                      <a:pt x="1595" y="80"/>
                    </a:lnTo>
                    <a:lnTo>
                      <a:pt x="1672" y="124"/>
                    </a:lnTo>
                    <a:lnTo>
                      <a:pt x="1590" y="160"/>
                    </a:lnTo>
                    <a:lnTo>
                      <a:pt x="1595" y="80"/>
                    </a:lnTo>
                    <a:close/>
                    <a:moveTo>
                      <a:pt x="78" y="80"/>
                    </a:moveTo>
                    <a:lnTo>
                      <a:pt x="78" y="80"/>
                    </a:lnTo>
                    <a:lnTo>
                      <a:pt x="0" y="36"/>
                    </a:lnTo>
                    <a:lnTo>
                      <a:pt x="82" y="0"/>
                    </a:lnTo>
                    <a:lnTo>
                      <a:pt x="78" y="80"/>
                    </a:lnTo>
                    <a:close/>
                  </a:path>
                </a:pathLst>
              </a:custGeom>
              <a:solidFill>
                <a:srgbClr val="59556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 name="Rectangle 242">
                <a:extLst>
                  <a:ext uri="{FF2B5EF4-FFF2-40B4-BE49-F238E27FC236}">
                    <a16:creationId xmlns:a16="http://schemas.microsoft.com/office/drawing/2014/main" id="{297DAC82-B160-17F8-0CBF-B8AB52C7DD9A}"/>
                  </a:ext>
                </a:extLst>
              </p:cNvPr>
              <p:cNvSpPr>
                <a:spLocks noChangeArrowheads="1"/>
              </p:cNvSpPr>
              <p:nvPr/>
            </p:nvSpPr>
            <p:spPr bwMode="auto">
              <a:xfrm>
                <a:off x="6065" y="3051"/>
                <a:ext cx="13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rgbClr val="595565"/>
                    </a:solidFill>
                    <a:effectLst/>
                    <a:latin typeface="Calibri Bold Italic" panose="020F07020304040A0204" pitchFamily="34" charset="0"/>
                  </a:rPr>
                  <a:t>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6" name="Rectangle 243">
                <a:extLst>
                  <a:ext uri="{FF2B5EF4-FFF2-40B4-BE49-F238E27FC236}">
                    <a16:creationId xmlns:a16="http://schemas.microsoft.com/office/drawing/2014/main" id="{2B38E3BC-BEA4-D491-7084-C1230F299821}"/>
                  </a:ext>
                </a:extLst>
              </p:cNvPr>
              <p:cNvSpPr>
                <a:spLocks noChangeArrowheads="1"/>
              </p:cNvSpPr>
              <p:nvPr/>
            </p:nvSpPr>
            <p:spPr bwMode="auto">
              <a:xfrm>
                <a:off x="6128" y="3051"/>
                <a:ext cx="12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x</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7" name="Rectangle 244">
                <a:extLst>
                  <a:ext uri="{FF2B5EF4-FFF2-40B4-BE49-F238E27FC236}">
                    <a16:creationId xmlns:a16="http://schemas.microsoft.com/office/drawing/2014/main" id="{DE6BCD8E-5EDB-6FB7-4200-F3F09AA828BE}"/>
                  </a:ext>
                </a:extLst>
              </p:cNvPr>
              <p:cNvSpPr>
                <a:spLocks noChangeArrowheads="1"/>
              </p:cNvSpPr>
              <p:nvPr/>
            </p:nvSpPr>
            <p:spPr bwMode="auto">
              <a:xfrm>
                <a:off x="6186" y="3051"/>
                <a:ext cx="112"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8" name="Rectangle 245">
                <a:extLst>
                  <a:ext uri="{FF2B5EF4-FFF2-40B4-BE49-F238E27FC236}">
                    <a16:creationId xmlns:a16="http://schemas.microsoft.com/office/drawing/2014/main" id="{66FBDE47-E70A-C7B4-8A4E-F3FD5B443724}"/>
                  </a:ext>
                </a:extLst>
              </p:cNvPr>
              <p:cNvSpPr>
                <a:spLocks noChangeArrowheads="1"/>
              </p:cNvSpPr>
              <p:nvPr/>
            </p:nvSpPr>
            <p:spPr bwMode="auto">
              <a:xfrm>
                <a:off x="6229" y="3051"/>
                <a:ext cx="13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9" name="Rectangle 246">
                <a:extLst>
                  <a:ext uri="{FF2B5EF4-FFF2-40B4-BE49-F238E27FC236}">
                    <a16:creationId xmlns:a16="http://schemas.microsoft.com/office/drawing/2014/main" id="{1954790E-4E86-FE3B-C333-CA3692773ADD}"/>
                  </a:ext>
                </a:extLst>
              </p:cNvPr>
              <p:cNvSpPr>
                <a:spLocks noChangeArrowheads="1"/>
              </p:cNvSpPr>
              <p:nvPr/>
            </p:nvSpPr>
            <p:spPr bwMode="auto">
              <a:xfrm>
                <a:off x="6291" y="3051"/>
                <a:ext cx="114"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0" name="Rectangle 247">
                <a:extLst>
                  <a:ext uri="{FF2B5EF4-FFF2-40B4-BE49-F238E27FC236}">
                    <a16:creationId xmlns:a16="http://schemas.microsoft.com/office/drawing/2014/main" id="{A501BBA4-F699-E3F7-193F-EC67587BB185}"/>
                  </a:ext>
                </a:extLst>
              </p:cNvPr>
              <p:cNvSpPr>
                <a:spLocks noChangeArrowheads="1"/>
              </p:cNvSpPr>
              <p:nvPr/>
            </p:nvSpPr>
            <p:spPr bwMode="auto">
              <a:xfrm>
                <a:off x="6336" y="3051"/>
                <a:ext cx="13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1" name="Rectangle 248">
                <a:extLst>
                  <a:ext uri="{FF2B5EF4-FFF2-40B4-BE49-F238E27FC236}">
                    <a16:creationId xmlns:a16="http://schemas.microsoft.com/office/drawing/2014/main" id="{2DEFCACE-2D61-1348-C204-18C703F8BA5C}"/>
                  </a:ext>
                </a:extLst>
              </p:cNvPr>
              <p:cNvSpPr>
                <a:spLocks noChangeArrowheads="1"/>
              </p:cNvSpPr>
              <p:nvPr/>
            </p:nvSpPr>
            <p:spPr bwMode="auto">
              <a:xfrm>
                <a:off x="6403" y="3051"/>
                <a:ext cx="13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2" name="Rectangle 249">
                <a:extLst>
                  <a:ext uri="{FF2B5EF4-FFF2-40B4-BE49-F238E27FC236}">
                    <a16:creationId xmlns:a16="http://schemas.microsoft.com/office/drawing/2014/main" id="{3DC24D38-75C5-DB28-FDEE-F8865989D99F}"/>
                  </a:ext>
                </a:extLst>
              </p:cNvPr>
              <p:cNvSpPr>
                <a:spLocks noChangeArrowheads="1"/>
              </p:cNvSpPr>
              <p:nvPr/>
            </p:nvSpPr>
            <p:spPr bwMode="auto">
              <a:xfrm>
                <a:off x="6471" y="3051"/>
                <a:ext cx="9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3" name="Rectangle 250">
                <a:extLst>
                  <a:ext uri="{FF2B5EF4-FFF2-40B4-BE49-F238E27FC236}">
                    <a16:creationId xmlns:a16="http://schemas.microsoft.com/office/drawing/2014/main" id="{73FC0772-3947-DD70-A1BA-505EA6B3A198}"/>
                  </a:ext>
                </a:extLst>
              </p:cNvPr>
              <p:cNvSpPr>
                <a:spLocks noChangeArrowheads="1"/>
              </p:cNvSpPr>
              <p:nvPr/>
            </p:nvSpPr>
            <p:spPr bwMode="auto">
              <a:xfrm>
                <a:off x="6503" y="3051"/>
                <a:ext cx="9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24" name="Rectangle 251">
                <a:extLst>
                  <a:ext uri="{FF2B5EF4-FFF2-40B4-BE49-F238E27FC236}">
                    <a16:creationId xmlns:a16="http://schemas.microsoft.com/office/drawing/2014/main" id="{49D5FFE5-62E5-915C-0FC6-D239D2E7E969}"/>
                  </a:ext>
                </a:extLst>
              </p:cNvPr>
              <p:cNvSpPr>
                <a:spLocks noChangeArrowheads="1"/>
              </p:cNvSpPr>
              <p:nvPr/>
            </p:nvSpPr>
            <p:spPr bwMode="auto">
              <a:xfrm>
                <a:off x="6531" y="3051"/>
                <a:ext cx="152"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U</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25" name="Rectangle 252">
                <a:extLst>
                  <a:ext uri="{FF2B5EF4-FFF2-40B4-BE49-F238E27FC236}">
                    <a16:creationId xmlns:a16="http://schemas.microsoft.com/office/drawing/2014/main" id="{7A72800B-6ECC-627E-D67A-6BA40C12C490}"/>
                  </a:ext>
                </a:extLst>
              </p:cNvPr>
              <p:cNvSpPr>
                <a:spLocks noChangeArrowheads="1"/>
              </p:cNvSpPr>
              <p:nvPr/>
            </p:nvSpPr>
            <p:spPr bwMode="auto">
              <a:xfrm>
                <a:off x="6615" y="3051"/>
                <a:ext cx="11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26" name="Rectangle 253">
                <a:extLst>
                  <a:ext uri="{FF2B5EF4-FFF2-40B4-BE49-F238E27FC236}">
                    <a16:creationId xmlns:a16="http://schemas.microsoft.com/office/drawing/2014/main" id="{E370B8D2-4F67-B8A4-F766-185EB5370BEB}"/>
                  </a:ext>
                </a:extLst>
              </p:cNvPr>
              <p:cNvSpPr>
                <a:spLocks noChangeArrowheads="1"/>
              </p:cNvSpPr>
              <p:nvPr/>
            </p:nvSpPr>
            <p:spPr bwMode="auto">
              <a:xfrm>
                <a:off x="6665" y="3051"/>
                <a:ext cx="13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30" name="Rectangle 254">
                <a:extLst>
                  <a:ext uri="{FF2B5EF4-FFF2-40B4-BE49-F238E27FC236}">
                    <a16:creationId xmlns:a16="http://schemas.microsoft.com/office/drawing/2014/main" id="{9C22BC95-15B5-3D75-986A-9E807D009054}"/>
                  </a:ext>
                </a:extLst>
              </p:cNvPr>
              <p:cNvSpPr>
                <a:spLocks noChangeArrowheads="1"/>
              </p:cNvSpPr>
              <p:nvPr/>
            </p:nvSpPr>
            <p:spPr bwMode="auto">
              <a:xfrm>
                <a:off x="6727" y="3051"/>
                <a:ext cx="114"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31" name="Rectangle 255">
                <a:extLst>
                  <a:ext uri="{FF2B5EF4-FFF2-40B4-BE49-F238E27FC236}">
                    <a16:creationId xmlns:a16="http://schemas.microsoft.com/office/drawing/2014/main" id="{A05DC674-D1A6-8EBB-062F-58E67DDE30AC}"/>
                  </a:ext>
                </a:extLst>
              </p:cNvPr>
              <p:cNvSpPr>
                <a:spLocks noChangeArrowheads="1"/>
              </p:cNvSpPr>
              <p:nvPr/>
            </p:nvSpPr>
            <p:spPr bwMode="auto">
              <a:xfrm>
                <a:off x="6772" y="3051"/>
                <a:ext cx="9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32" name="Rectangle 256">
                <a:extLst>
                  <a:ext uri="{FF2B5EF4-FFF2-40B4-BE49-F238E27FC236}">
                    <a16:creationId xmlns:a16="http://schemas.microsoft.com/office/drawing/2014/main" id="{0F01D37D-6C8E-F93D-E534-CC7F0AD9107F}"/>
                  </a:ext>
                </a:extLst>
              </p:cNvPr>
              <p:cNvSpPr>
                <a:spLocks noChangeArrowheads="1"/>
              </p:cNvSpPr>
              <p:nvPr/>
            </p:nvSpPr>
            <p:spPr bwMode="auto">
              <a:xfrm>
                <a:off x="6802" y="3051"/>
                <a:ext cx="14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33" name="Rectangle 257">
                <a:extLst>
                  <a:ext uri="{FF2B5EF4-FFF2-40B4-BE49-F238E27FC236}">
                    <a16:creationId xmlns:a16="http://schemas.microsoft.com/office/drawing/2014/main" id="{F95B9D52-C8F4-F0C7-81A0-4169CB63AECD}"/>
                  </a:ext>
                </a:extLst>
              </p:cNvPr>
              <p:cNvSpPr>
                <a:spLocks noChangeArrowheads="1"/>
              </p:cNvSpPr>
              <p:nvPr/>
            </p:nvSpPr>
            <p:spPr bwMode="auto">
              <a:xfrm>
                <a:off x="6871" y="3051"/>
                <a:ext cx="13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34" name="Rectangle 258">
                <a:extLst>
                  <a:ext uri="{FF2B5EF4-FFF2-40B4-BE49-F238E27FC236}">
                    <a16:creationId xmlns:a16="http://schemas.microsoft.com/office/drawing/2014/main" id="{6DCA41E3-7B24-6146-0563-1A1BA840A51E}"/>
                  </a:ext>
                </a:extLst>
              </p:cNvPr>
              <p:cNvSpPr>
                <a:spLocks noChangeArrowheads="1"/>
              </p:cNvSpPr>
              <p:nvPr/>
            </p:nvSpPr>
            <p:spPr bwMode="auto">
              <a:xfrm>
                <a:off x="6934" y="3051"/>
                <a:ext cx="13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q</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35" name="Rectangle 259">
                <a:extLst>
                  <a:ext uri="{FF2B5EF4-FFF2-40B4-BE49-F238E27FC236}">
                    <a16:creationId xmlns:a16="http://schemas.microsoft.com/office/drawing/2014/main" id="{B44DCDD7-223F-F154-81E5-0C9272DA6C73}"/>
                  </a:ext>
                </a:extLst>
              </p:cNvPr>
              <p:cNvSpPr>
                <a:spLocks noChangeArrowheads="1"/>
              </p:cNvSpPr>
              <p:nvPr/>
            </p:nvSpPr>
            <p:spPr bwMode="auto">
              <a:xfrm>
                <a:off x="7001" y="3051"/>
                <a:ext cx="13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u</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36" name="Rectangle 260">
                <a:extLst>
                  <a:ext uri="{FF2B5EF4-FFF2-40B4-BE49-F238E27FC236}">
                    <a16:creationId xmlns:a16="http://schemas.microsoft.com/office/drawing/2014/main" id="{9FE4E55F-2EFD-FABC-E82F-C96F0789B41E}"/>
                  </a:ext>
                </a:extLst>
              </p:cNvPr>
              <p:cNvSpPr>
                <a:spLocks noChangeArrowheads="1"/>
              </p:cNvSpPr>
              <p:nvPr/>
            </p:nvSpPr>
            <p:spPr bwMode="auto">
              <a:xfrm>
                <a:off x="7068" y="3051"/>
                <a:ext cx="9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37" name="Rectangle 261">
                <a:extLst>
                  <a:ext uri="{FF2B5EF4-FFF2-40B4-BE49-F238E27FC236}">
                    <a16:creationId xmlns:a16="http://schemas.microsoft.com/office/drawing/2014/main" id="{302FB7EE-B77A-B6AC-4992-4732F6899F62}"/>
                  </a:ext>
                </a:extLst>
              </p:cNvPr>
              <p:cNvSpPr>
                <a:spLocks noChangeArrowheads="1"/>
              </p:cNvSpPr>
              <p:nvPr/>
            </p:nvSpPr>
            <p:spPr bwMode="auto">
              <a:xfrm>
                <a:off x="7100" y="3051"/>
                <a:ext cx="114"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38" name="Rectangle 262">
                <a:extLst>
                  <a:ext uri="{FF2B5EF4-FFF2-40B4-BE49-F238E27FC236}">
                    <a16:creationId xmlns:a16="http://schemas.microsoft.com/office/drawing/2014/main" id="{5D054D5D-7D31-55E7-C0FF-36ABB41575D4}"/>
                  </a:ext>
                </a:extLst>
              </p:cNvPr>
              <p:cNvSpPr>
                <a:spLocks noChangeArrowheads="1"/>
              </p:cNvSpPr>
              <p:nvPr/>
            </p:nvSpPr>
            <p:spPr bwMode="auto">
              <a:xfrm>
                <a:off x="7145" y="3051"/>
                <a:ext cx="13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39" name="Rectangle 263">
                <a:extLst>
                  <a:ext uri="{FF2B5EF4-FFF2-40B4-BE49-F238E27FC236}">
                    <a16:creationId xmlns:a16="http://schemas.microsoft.com/office/drawing/2014/main" id="{DAE051F9-A0E2-F4A9-245F-00D186DB3899}"/>
                  </a:ext>
                </a:extLst>
              </p:cNvPr>
              <p:cNvSpPr>
                <a:spLocks noChangeArrowheads="1"/>
              </p:cNvSpPr>
              <p:nvPr/>
            </p:nvSpPr>
            <p:spPr bwMode="auto">
              <a:xfrm>
                <a:off x="7207" y="3051"/>
                <a:ext cx="17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0" name="Rectangle 264">
                <a:extLst>
                  <a:ext uri="{FF2B5EF4-FFF2-40B4-BE49-F238E27FC236}">
                    <a16:creationId xmlns:a16="http://schemas.microsoft.com/office/drawing/2014/main" id="{354FB6E7-39D9-9993-0249-B95D2C831711}"/>
                  </a:ext>
                </a:extLst>
              </p:cNvPr>
              <p:cNvSpPr>
                <a:spLocks noChangeArrowheads="1"/>
              </p:cNvSpPr>
              <p:nvPr/>
            </p:nvSpPr>
            <p:spPr bwMode="auto">
              <a:xfrm>
                <a:off x="7309" y="3051"/>
                <a:ext cx="131"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1" name="Rectangle 265">
                <a:extLst>
                  <a:ext uri="{FF2B5EF4-FFF2-40B4-BE49-F238E27FC236}">
                    <a16:creationId xmlns:a16="http://schemas.microsoft.com/office/drawing/2014/main" id="{21059641-0133-DC66-1287-728A202D6D78}"/>
                  </a:ext>
                </a:extLst>
              </p:cNvPr>
              <p:cNvSpPr>
                <a:spLocks noChangeArrowheads="1"/>
              </p:cNvSpPr>
              <p:nvPr/>
            </p:nvSpPr>
            <p:spPr bwMode="auto">
              <a:xfrm>
                <a:off x="7371" y="3051"/>
                <a:ext cx="13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2" name="Rectangle 266">
                <a:extLst>
                  <a:ext uri="{FF2B5EF4-FFF2-40B4-BE49-F238E27FC236}">
                    <a16:creationId xmlns:a16="http://schemas.microsoft.com/office/drawing/2014/main" id="{6D3391F1-9F9A-C11A-4465-F6D756C9FB9B}"/>
                  </a:ext>
                </a:extLst>
              </p:cNvPr>
              <p:cNvSpPr>
                <a:spLocks noChangeArrowheads="1"/>
              </p:cNvSpPr>
              <p:nvPr/>
            </p:nvSpPr>
            <p:spPr bwMode="auto">
              <a:xfrm>
                <a:off x="7438" y="3051"/>
                <a:ext cx="112"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3" name="Rectangle 267">
                <a:extLst>
                  <a:ext uri="{FF2B5EF4-FFF2-40B4-BE49-F238E27FC236}">
                    <a16:creationId xmlns:a16="http://schemas.microsoft.com/office/drawing/2014/main" id="{DDCFB3F9-BDC4-9B36-8376-AEC6D6910EA0}"/>
                  </a:ext>
                </a:extLst>
              </p:cNvPr>
              <p:cNvSpPr>
                <a:spLocks noChangeArrowheads="1"/>
              </p:cNvSpPr>
              <p:nvPr/>
            </p:nvSpPr>
            <p:spPr bwMode="auto">
              <a:xfrm>
                <a:off x="7481" y="3051"/>
                <a:ext cx="11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a:ln>
                      <a:noFill/>
                    </a:ln>
                    <a:solidFill>
                      <a:srgbClr val="595565"/>
                    </a:solidFill>
                    <a:effectLst/>
                    <a:latin typeface="Calibri Bold Italic" panose="020F07020304040A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4" name="Rectangle 268">
                <a:extLst>
                  <a:ext uri="{FF2B5EF4-FFF2-40B4-BE49-F238E27FC236}">
                    <a16:creationId xmlns:a16="http://schemas.microsoft.com/office/drawing/2014/main" id="{99847DC9-D29C-5B60-3B53-D8C55A9CC2F5}"/>
                  </a:ext>
                </a:extLst>
              </p:cNvPr>
              <p:cNvSpPr>
                <a:spLocks noChangeArrowheads="1"/>
              </p:cNvSpPr>
              <p:nvPr/>
            </p:nvSpPr>
            <p:spPr bwMode="auto">
              <a:xfrm>
                <a:off x="6051" y="3208"/>
                <a:ext cx="92"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5" name="Rectangle 269">
                <a:extLst>
                  <a:ext uri="{FF2B5EF4-FFF2-40B4-BE49-F238E27FC236}">
                    <a16:creationId xmlns:a16="http://schemas.microsoft.com/office/drawing/2014/main" id="{70E12BB2-BFBF-3E46-59B4-E049CE8CDA90}"/>
                  </a:ext>
                </a:extLst>
              </p:cNvPr>
              <p:cNvSpPr>
                <a:spLocks noChangeArrowheads="1"/>
              </p:cNvSpPr>
              <p:nvPr/>
            </p:nvSpPr>
            <p:spPr bwMode="auto">
              <a:xfrm>
                <a:off x="6107" y="3208"/>
                <a:ext cx="119"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6" name="Rectangle 270">
                <a:extLst>
                  <a:ext uri="{FF2B5EF4-FFF2-40B4-BE49-F238E27FC236}">
                    <a16:creationId xmlns:a16="http://schemas.microsoft.com/office/drawing/2014/main" id="{1D29FBCD-F2CF-A590-2BE6-01B369AD20D1}"/>
                  </a:ext>
                </a:extLst>
              </p:cNvPr>
              <p:cNvSpPr>
                <a:spLocks noChangeArrowheads="1"/>
              </p:cNvSpPr>
              <p:nvPr/>
            </p:nvSpPr>
            <p:spPr bwMode="auto">
              <a:xfrm>
                <a:off x="6163" y="3208"/>
                <a:ext cx="111"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7" name="Rectangle 271">
                <a:extLst>
                  <a:ext uri="{FF2B5EF4-FFF2-40B4-BE49-F238E27FC236}">
                    <a16:creationId xmlns:a16="http://schemas.microsoft.com/office/drawing/2014/main" id="{14982879-B023-2C6B-1504-5D8F94EEE505}"/>
                  </a:ext>
                </a:extLst>
              </p:cNvPr>
              <p:cNvSpPr>
                <a:spLocks noChangeArrowheads="1"/>
              </p:cNvSpPr>
              <p:nvPr/>
            </p:nvSpPr>
            <p:spPr bwMode="auto">
              <a:xfrm>
                <a:off x="6214" y="3208"/>
                <a:ext cx="147"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8" name="Rectangle 272">
                <a:extLst>
                  <a:ext uri="{FF2B5EF4-FFF2-40B4-BE49-F238E27FC236}">
                    <a16:creationId xmlns:a16="http://schemas.microsoft.com/office/drawing/2014/main" id="{8F218F40-0936-8463-734B-6BEF5403179C}"/>
                  </a:ext>
                </a:extLst>
              </p:cNvPr>
              <p:cNvSpPr>
                <a:spLocks noChangeArrowheads="1"/>
              </p:cNvSpPr>
              <p:nvPr/>
            </p:nvSpPr>
            <p:spPr bwMode="auto">
              <a:xfrm>
                <a:off x="6297" y="3208"/>
                <a:ext cx="115"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9" name="Rectangle 273">
                <a:extLst>
                  <a:ext uri="{FF2B5EF4-FFF2-40B4-BE49-F238E27FC236}">
                    <a16:creationId xmlns:a16="http://schemas.microsoft.com/office/drawing/2014/main" id="{EF8609FC-D775-F6A7-17BD-A707DF01C474}"/>
                  </a:ext>
                </a:extLst>
              </p:cNvPr>
              <p:cNvSpPr>
                <a:spLocks noChangeArrowheads="1"/>
              </p:cNvSpPr>
              <p:nvPr/>
            </p:nvSpPr>
            <p:spPr bwMode="auto">
              <a:xfrm>
                <a:off x="6351" y="3208"/>
                <a:ext cx="9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50" name="Rectangle 274">
                <a:extLst>
                  <a:ext uri="{FF2B5EF4-FFF2-40B4-BE49-F238E27FC236}">
                    <a16:creationId xmlns:a16="http://schemas.microsoft.com/office/drawing/2014/main" id="{A4DDE467-6CFF-F96B-0108-F3314085ABFC}"/>
                  </a:ext>
                </a:extLst>
              </p:cNvPr>
              <p:cNvSpPr>
                <a:spLocks noChangeArrowheads="1"/>
              </p:cNvSpPr>
              <p:nvPr/>
            </p:nvSpPr>
            <p:spPr bwMode="auto">
              <a:xfrm>
                <a:off x="6387" y="3208"/>
                <a:ext cx="111"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51" name="Rectangle 275">
                <a:extLst>
                  <a:ext uri="{FF2B5EF4-FFF2-40B4-BE49-F238E27FC236}">
                    <a16:creationId xmlns:a16="http://schemas.microsoft.com/office/drawing/2014/main" id="{290819B4-BCE3-867B-120A-2E799573804B}"/>
                  </a:ext>
                </a:extLst>
              </p:cNvPr>
              <p:cNvSpPr>
                <a:spLocks noChangeArrowheads="1"/>
              </p:cNvSpPr>
              <p:nvPr/>
            </p:nvSpPr>
            <p:spPr bwMode="auto">
              <a:xfrm>
                <a:off x="6437" y="3208"/>
                <a:ext cx="83"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52" name="Rectangle 276">
                <a:extLst>
                  <a:ext uri="{FF2B5EF4-FFF2-40B4-BE49-F238E27FC236}">
                    <a16:creationId xmlns:a16="http://schemas.microsoft.com/office/drawing/2014/main" id="{67CD2E78-117D-15EA-6EA4-A1595B53455B}"/>
                  </a:ext>
                </a:extLst>
              </p:cNvPr>
              <p:cNvSpPr>
                <a:spLocks noChangeArrowheads="1"/>
              </p:cNvSpPr>
              <p:nvPr/>
            </p:nvSpPr>
            <p:spPr bwMode="auto">
              <a:xfrm>
                <a:off x="6461" y="3208"/>
                <a:ext cx="11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53" name="Rectangle 277">
                <a:extLst>
                  <a:ext uri="{FF2B5EF4-FFF2-40B4-BE49-F238E27FC236}">
                    <a16:creationId xmlns:a16="http://schemas.microsoft.com/office/drawing/2014/main" id="{5131EDBF-5045-C315-FBEA-8C7F18905604}"/>
                  </a:ext>
                </a:extLst>
              </p:cNvPr>
              <p:cNvSpPr>
                <a:spLocks noChangeArrowheads="1"/>
              </p:cNvSpPr>
              <p:nvPr/>
            </p:nvSpPr>
            <p:spPr bwMode="auto">
              <a:xfrm>
                <a:off x="6515" y="3208"/>
                <a:ext cx="11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54" name="Rectangle 278">
                <a:extLst>
                  <a:ext uri="{FF2B5EF4-FFF2-40B4-BE49-F238E27FC236}">
                    <a16:creationId xmlns:a16="http://schemas.microsoft.com/office/drawing/2014/main" id="{351E4639-6426-264D-3FDB-92FB6B603FB3}"/>
                  </a:ext>
                </a:extLst>
              </p:cNvPr>
              <p:cNvSpPr>
                <a:spLocks noChangeArrowheads="1"/>
              </p:cNvSpPr>
              <p:nvPr/>
            </p:nvSpPr>
            <p:spPr bwMode="auto">
              <a:xfrm>
                <a:off x="6569" y="3208"/>
                <a:ext cx="11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55" name="Rectangle 279">
                <a:extLst>
                  <a:ext uri="{FF2B5EF4-FFF2-40B4-BE49-F238E27FC236}">
                    <a16:creationId xmlns:a16="http://schemas.microsoft.com/office/drawing/2014/main" id="{0D033214-1D5E-3640-D7DB-EE46169D5535}"/>
                  </a:ext>
                </a:extLst>
              </p:cNvPr>
              <p:cNvSpPr>
                <a:spLocks noChangeArrowheads="1"/>
              </p:cNvSpPr>
              <p:nvPr/>
            </p:nvSpPr>
            <p:spPr bwMode="auto">
              <a:xfrm>
                <a:off x="6624" y="3208"/>
                <a:ext cx="83"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56" name="Rectangle 280">
                <a:extLst>
                  <a:ext uri="{FF2B5EF4-FFF2-40B4-BE49-F238E27FC236}">
                    <a16:creationId xmlns:a16="http://schemas.microsoft.com/office/drawing/2014/main" id="{1838010A-B4DD-A4AC-5DDA-E7B317B8B76A}"/>
                  </a:ext>
                </a:extLst>
              </p:cNvPr>
              <p:cNvSpPr>
                <a:spLocks noChangeArrowheads="1"/>
              </p:cNvSpPr>
              <p:nvPr/>
            </p:nvSpPr>
            <p:spPr bwMode="auto">
              <a:xfrm>
                <a:off x="6648" y="3208"/>
                <a:ext cx="131"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57" name="Rectangle 281">
                <a:extLst>
                  <a:ext uri="{FF2B5EF4-FFF2-40B4-BE49-F238E27FC236}">
                    <a16:creationId xmlns:a16="http://schemas.microsoft.com/office/drawing/2014/main" id="{DD3D32FD-C292-5F6D-3DD5-99DFFD63FFAC}"/>
                  </a:ext>
                </a:extLst>
              </p:cNvPr>
              <p:cNvSpPr>
                <a:spLocks noChangeArrowheads="1"/>
              </p:cNvSpPr>
              <p:nvPr/>
            </p:nvSpPr>
            <p:spPr bwMode="auto">
              <a:xfrm>
                <a:off x="6716" y="3208"/>
                <a:ext cx="11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58" name="Rectangle 282">
                <a:extLst>
                  <a:ext uri="{FF2B5EF4-FFF2-40B4-BE49-F238E27FC236}">
                    <a16:creationId xmlns:a16="http://schemas.microsoft.com/office/drawing/2014/main" id="{CCC69728-EC7E-86D2-23F5-8A8469001AC1}"/>
                  </a:ext>
                </a:extLst>
              </p:cNvPr>
              <p:cNvSpPr>
                <a:spLocks noChangeArrowheads="1"/>
              </p:cNvSpPr>
              <p:nvPr/>
            </p:nvSpPr>
            <p:spPr bwMode="auto">
              <a:xfrm>
                <a:off x="6770" y="3208"/>
                <a:ext cx="92"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59" name="Rectangle 283">
                <a:extLst>
                  <a:ext uri="{FF2B5EF4-FFF2-40B4-BE49-F238E27FC236}">
                    <a16:creationId xmlns:a16="http://schemas.microsoft.com/office/drawing/2014/main" id="{BFB99002-DFDB-F933-0468-7D1CEF935E3F}"/>
                  </a:ext>
                </a:extLst>
              </p:cNvPr>
              <p:cNvSpPr>
                <a:spLocks noChangeArrowheads="1"/>
              </p:cNvSpPr>
              <p:nvPr/>
            </p:nvSpPr>
            <p:spPr bwMode="auto">
              <a:xfrm>
                <a:off x="6802" y="3208"/>
                <a:ext cx="109"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60" name="Rectangle 284">
                <a:extLst>
                  <a:ext uri="{FF2B5EF4-FFF2-40B4-BE49-F238E27FC236}">
                    <a16:creationId xmlns:a16="http://schemas.microsoft.com/office/drawing/2014/main" id="{C7CF0A11-91A9-61A5-B1D4-41B305180E19}"/>
                  </a:ext>
                </a:extLst>
              </p:cNvPr>
              <p:cNvSpPr>
                <a:spLocks noChangeArrowheads="1"/>
              </p:cNvSpPr>
              <p:nvPr/>
            </p:nvSpPr>
            <p:spPr bwMode="auto">
              <a:xfrm>
                <a:off x="6849" y="3208"/>
                <a:ext cx="84"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61" name="Rectangle 285">
                <a:extLst>
                  <a:ext uri="{FF2B5EF4-FFF2-40B4-BE49-F238E27FC236}">
                    <a16:creationId xmlns:a16="http://schemas.microsoft.com/office/drawing/2014/main" id="{B9014476-25CF-11D4-AF0B-681A2FB679AB}"/>
                  </a:ext>
                </a:extLst>
              </p:cNvPr>
              <p:cNvSpPr>
                <a:spLocks noChangeArrowheads="1"/>
              </p:cNvSpPr>
              <p:nvPr/>
            </p:nvSpPr>
            <p:spPr bwMode="auto">
              <a:xfrm>
                <a:off x="6873" y="3208"/>
                <a:ext cx="9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62" name="Rectangle 286">
                <a:extLst>
                  <a:ext uri="{FF2B5EF4-FFF2-40B4-BE49-F238E27FC236}">
                    <a16:creationId xmlns:a16="http://schemas.microsoft.com/office/drawing/2014/main" id="{91892BDE-421A-FB5A-DD67-96169BF8F5DF}"/>
                  </a:ext>
                </a:extLst>
              </p:cNvPr>
              <p:cNvSpPr>
                <a:spLocks noChangeArrowheads="1"/>
              </p:cNvSpPr>
              <p:nvPr/>
            </p:nvSpPr>
            <p:spPr bwMode="auto">
              <a:xfrm>
                <a:off x="6910" y="3208"/>
                <a:ext cx="111"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63" name="Rectangle 287">
                <a:extLst>
                  <a:ext uri="{FF2B5EF4-FFF2-40B4-BE49-F238E27FC236}">
                    <a16:creationId xmlns:a16="http://schemas.microsoft.com/office/drawing/2014/main" id="{154100B2-0AAF-6EBE-B573-3985FF3BD039}"/>
                  </a:ext>
                </a:extLst>
              </p:cNvPr>
              <p:cNvSpPr>
                <a:spLocks noChangeArrowheads="1"/>
              </p:cNvSpPr>
              <p:nvPr/>
            </p:nvSpPr>
            <p:spPr bwMode="auto">
              <a:xfrm>
                <a:off x="6960" y="3208"/>
                <a:ext cx="83"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64" name="Rectangle 288">
                <a:extLst>
                  <a:ext uri="{FF2B5EF4-FFF2-40B4-BE49-F238E27FC236}">
                    <a16:creationId xmlns:a16="http://schemas.microsoft.com/office/drawing/2014/main" id="{134CB7E1-7607-30FB-1A27-782E67B93E6C}"/>
                  </a:ext>
                </a:extLst>
              </p:cNvPr>
              <p:cNvSpPr>
                <a:spLocks noChangeArrowheads="1"/>
              </p:cNvSpPr>
              <p:nvPr/>
            </p:nvSpPr>
            <p:spPr bwMode="auto">
              <a:xfrm>
                <a:off x="6984" y="3208"/>
                <a:ext cx="11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65" name="Rectangle 289">
                <a:extLst>
                  <a:ext uri="{FF2B5EF4-FFF2-40B4-BE49-F238E27FC236}">
                    <a16:creationId xmlns:a16="http://schemas.microsoft.com/office/drawing/2014/main" id="{717EF2E7-F8F5-01A0-921A-B272BA3F9A51}"/>
                  </a:ext>
                </a:extLst>
              </p:cNvPr>
              <p:cNvSpPr>
                <a:spLocks noChangeArrowheads="1"/>
              </p:cNvSpPr>
              <p:nvPr/>
            </p:nvSpPr>
            <p:spPr bwMode="auto">
              <a:xfrm>
                <a:off x="7038" y="3208"/>
                <a:ext cx="11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66" name="Rectangle 290">
                <a:extLst>
                  <a:ext uri="{FF2B5EF4-FFF2-40B4-BE49-F238E27FC236}">
                    <a16:creationId xmlns:a16="http://schemas.microsoft.com/office/drawing/2014/main" id="{6160625F-AAF9-9FA0-F137-34B2C7153553}"/>
                  </a:ext>
                </a:extLst>
              </p:cNvPr>
              <p:cNvSpPr>
                <a:spLocks noChangeArrowheads="1"/>
              </p:cNvSpPr>
              <p:nvPr/>
            </p:nvSpPr>
            <p:spPr bwMode="auto">
              <a:xfrm>
                <a:off x="7092" y="3208"/>
                <a:ext cx="9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67" name="Rectangle 291">
                <a:extLst>
                  <a:ext uri="{FF2B5EF4-FFF2-40B4-BE49-F238E27FC236}">
                    <a16:creationId xmlns:a16="http://schemas.microsoft.com/office/drawing/2014/main" id="{29A8A1F2-9D67-59F7-8277-5A23CB9B1B97}"/>
                  </a:ext>
                </a:extLst>
              </p:cNvPr>
              <p:cNvSpPr>
                <a:spLocks noChangeArrowheads="1"/>
              </p:cNvSpPr>
              <p:nvPr/>
            </p:nvSpPr>
            <p:spPr bwMode="auto">
              <a:xfrm>
                <a:off x="7127" y="3208"/>
                <a:ext cx="9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68" name="Rectangle 292">
                <a:extLst>
                  <a:ext uri="{FF2B5EF4-FFF2-40B4-BE49-F238E27FC236}">
                    <a16:creationId xmlns:a16="http://schemas.microsoft.com/office/drawing/2014/main" id="{6FEA9C44-3916-44E6-31E3-6FE7152616E7}"/>
                  </a:ext>
                </a:extLst>
              </p:cNvPr>
              <p:cNvSpPr>
                <a:spLocks noChangeArrowheads="1"/>
              </p:cNvSpPr>
              <p:nvPr/>
            </p:nvSpPr>
            <p:spPr bwMode="auto">
              <a:xfrm>
                <a:off x="7164" y="3208"/>
                <a:ext cx="84"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69" name="Rectangle 293">
                <a:extLst>
                  <a:ext uri="{FF2B5EF4-FFF2-40B4-BE49-F238E27FC236}">
                    <a16:creationId xmlns:a16="http://schemas.microsoft.com/office/drawing/2014/main" id="{6D140AF0-EA63-1F83-36B0-3B839A2E8F0F}"/>
                  </a:ext>
                </a:extLst>
              </p:cNvPr>
              <p:cNvSpPr>
                <a:spLocks noChangeArrowheads="1"/>
              </p:cNvSpPr>
              <p:nvPr/>
            </p:nvSpPr>
            <p:spPr bwMode="auto">
              <a:xfrm>
                <a:off x="7188" y="3208"/>
                <a:ext cx="105"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70" name="Rectangle 294">
                <a:extLst>
                  <a:ext uri="{FF2B5EF4-FFF2-40B4-BE49-F238E27FC236}">
                    <a16:creationId xmlns:a16="http://schemas.microsoft.com/office/drawing/2014/main" id="{E47F2C50-AB2C-7F2B-6CD1-7D81A6596094}"/>
                  </a:ext>
                </a:extLst>
              </p:cNvPr>
              <p:cNvSpPr>
                <a:spLocks noChangeArrowheads="1"/>
              </p:cNvSpPr>
              <p:nvPr/>
            </p:nvSpPr>
            <p:spPr bwMode="auto">
              <a:xfrm>
                <a:off x="7230" y="3208"/>
                <a:ext cx="84"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71" name="Rectangle 295">
                <a:extLst>
                  <a:ext uri="{FF2B5EF4-FFF2-40B4-BE49-F238E27FC236}">
                    <a16:creationId xmlns:a16="http://schemas.microsoft.com/office/drawing/2014/main" id="{96357D19-C1AD-1B92-8D0F-9C72652A5BB6}"/>
                  </a:ext>
                </a:extLst>
              </p:cNvPr>
              <p:cNvSpPr>
                <a:spLocks noChangeArrowheads="1"/>
              </p:cNvSpPr>
              <p:nvPr/>
            </p:nvSpPr>
            <p:spPr bwMode="auto">
              <a:xfrm>
                <a:off x="7254" y="3208"/>
                <a:ext cx="11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72" name="Rectangle 296">
                <a:extLst>
                  <a:ext uri="{FF2B5EF4-FFF2-40B4-BE49-F238E27FC236}">
                    <a16:creationId xmlns:a16="http://schemas.microsoft.com/office/drawing/2014/main" id="{63ABB960-EDE1-D171-5E3B-13511DD32717}"/>
                  </a:ext>
                </a:extLst>
              </p:cNvPr>
              <p:cNvSpPr>
                <a:spLocks noChangeArrowheads="1"/>
              </p:cNvSpPr>
              <p:nvPr/>
            </p:nvSpPr>
            <p:spPr bwMode="auto">
              <a:xfrm>
                <a:off x="7309" y="3208"/>
                <a:ext cx="11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73" name="Rectangle 297">
                <a:extLst>
                  <a:ext uri="{FF2B5EF4-FFF2-40B4-BE49-F238E27FC236}">
                    <a16:creationId xmlns:a16="http://schemas.microsoft.com/office/drawing/2014/main" id="{BF77D342-E3ED-306C-0449-F0300565239C}"/>
                  </a:ext>
                </a:extLst>
              </p:cNvPr>
              <p:cNvSpPr>
                <a:spLocks noChangeArrowheads="1"/>
              </p:cNvSpPr>
              <p:nvPr/>
            </p:nvSpPr>
            <p:spPr bwMode="auto">
              <a:xfrm>
                <a:off x="7363" y="3208"/>
                <a:ext cx="9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74" name="Rectangle 298">
                <a:extLst>
                  <a:ext uri="{FF2B5EF4-FFF2-40B4-BE49-F238E27FC236}">
                    <a16:creationId xmlns:a16="http://schemas.microsoft.com/office/drawing/2014/main" id="{685D4F5E-0B77-8605-7348-05925A3546D4}"/>
                  </a:ext>
                </a:extLst>
              </p:cNvPr>
              <p:cNvSpPr>
                <a:spLocks noChangeArrowheads="1"/>
              </p:cNvSpPr>
              <p:nvPr/>
            </p:nvSpPr>
            <p:spPr bwMode="auto">
              <a:xfrm>
                <a:off x="7399" y="3208"/>
                <a:ext cx="84"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75" name="Rectangle 299">
                <a:extLst>
                  <a:ext uri="{FF2B5EF4-FFF2-40B4-BE49-F238E27FC236}">
                    <a16:creationId xmlns:a16="http://schemas.microsoft.com/office/drawing/2014/main" id="{892DD32B-9F21-0CF2-16CF-71BCF8113A9F}"/>
                  </a:ext>
                </a:extLst>
              </p:cNvPr>
              <p:cNvSpPr>
                <a:spLocks noChangeArrowheads="1"/>
              </p:cNvSpPr>
              <p:nvPr/>
            </p:nvSpPr>
            <p:spPr bwMode="auto">
              <a:xfrm>
                <a:off x="7422" y="3208"/>
                <a:ext cx="115"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76" name="Rectangle 300">
                <a:extLst>
                  <a:ext uri="{FF2B5EF4-FFF2-40B4-BE49-F238E27FC236}">
                    <a16:creationId xmlns:a16="http://schemas.microsoft.com/office/drawing/2014/main" id="{82CA5782-F665-18E0-5E90-F58B9D23EC0F}"/>
                  </a:ext>
                </a:extLst>
              </p:cNvPr>
              <p:cNvSpPr>
                <a:spLocks noChangeArrowheads="1"/>
              </p:cNvSpPr>
              <p:nvPr/>
            </p:nvSpPr>
            <p:spPr bwMode="auto">
              <a:xfrm>
                <a:off x="7477" y="3208"/>
                <a:ext cx="11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595565"/>
                    </a:solidFill>
                    <a:effectLst/>
                    <a:latin typeface="Calibri Italic" panose="020F05020202040A0204" pitchFamily="34" charset="0"/>
                  </a:rPr>
                  <a:t>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77" name="Freeform 301">
                <a:extLst>
                  <a:ext uri="{FF2B5EF4-FFF2-40B4-BE49-F238E27FC236}">
                    <a16:creationId xmlns:a16="http://schemas.microsoft.com/office/drawing/2014/main" id="{CB34F236-B915-305F-45D2-ECC794EF5BF0}"/>
                  </a:ext>
                </a:extLst>
              </p:cNvPr>
              <p:cNvSpPr>
                <a:spLocks/>
              </p:cNvSpPr>
              <p:nvPr/>
            </p:nvSpPr>
            <p:spPr bwMode="auto">
              <a:xfrm>
                <a:off x="5126" y="3192"/>
                <a:ext cx="706" cy="423"/>
              </a:xfrm>
              <a:custGeom>
                <a:avLst/>
                <a:gdLst>
                  <a:gd name="T0" fmla="*/ 0 w 967"/>
                  <a:gd name="T1" fmla="*/ 0 h 533"/>
                  <a:gd name="T2" fmla="*/ 0 w 967"/>
                  <a:gd name="T3" fmla="*/ 0 h 533"/>
                  <a:gd name="T4" fmla="*/ 967 w 967"/>
                  <a:gd name="T5" fmla="*/ 0 h 533"/>
                  <a:gd name="T6" fmla="*/ 967 w 967"/>
                  <a:gd name="T7" fmla="*/ 533 h 533"/>
                  <a:gd name="T8" fmla="*/ 0 w 967"/>
                  <a:gd name="T9" fmla="*/ 533 h 533"/>
                  <a:gd name="T10" fmla="*/ 0 w 967"/>
                  <a:gd name="T11" fmla="*/ 0 h 533"/>
                </a:gdLst>
                <a:ahLst/>
                <a:cxnLst>
                  <a:cxn ang="0">
                    <a:pos x="T0" y="T1"/>
                  </a:cxn>
                  <a:cxn ang="0">
                    <a:pos x="T2" y="T3"/>
                  </a:cxn>
                  <a:cxn ang="0">
                    <a:pos x="T4" y="T5"/>
                  </a:cxn>
                  <a:cxn ang="0">
                    <a:pos x="T6" y="T7"/>
                  </a:cxn>
                  <a:cxn ang="0">
                    <a:pos x="T8" y="T9"/>
                  </a:cxn>
                  <a:cxn ang="0">
                    <a:pos x="T10" y="T11"/>
                  </a:cxn>
                </a:cxnLst>
                <a:rect l="0" t="0" r="r" b="b"/>
                <a:pathLst>
                  <a:path w="967" h="533">
                    <a:moveTo>
                      <a:pt x="0" y="0"/>
                    </a:moveTo>
                    <a:lnTo>
                      <a:pt x="0" y="0"/>
                    </a:lnTo>
                    <a:lnTo>
                      <a:pt x="967" y="0"/>
                    </a:lnTo>
                    <a:lnTo>
                      <a:pt x="967" y="533"/>
                    </a:lnTo>
                    <a:lnTo>
                      <a:pt x="0" y="533"/>
                    </a:lnTo>
                    <a:lnTo>
                      <a:pt x="0" y="0"/>
                    </a:lnTo>
                    <a:close/>
                  </a:path>
                </a:pathLst>
              </a:custGeom>
              <a:solidFill>
                <a:srgbClr val="8FACE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8" name="Freeform 302">
                <a:extLst>
                  <a:ext uri="{FF2B5EF4-FFF2-40B4-BE49-F238E27FC236}">
                    <a16:creationId xmlns:a16="http://schemas.microsoft.com/office/drawing/2014/main" id="{B06460B9-F07D-BF69-CBA0-0C8E75D2D122}"/>
                  </a:ext>
                </a:extLst>
              </p:cNvPr>
              <p:cNvSpPr>
                <a:spLocks/>
              </p:cNvSpPr>
              <p:nvPr/>
            </p:nvSpPr>
            <p:spPr bwMode="auto">
              <a:xfrm>
                <a:off x="5126" y="3192"/>
                <a:ext cx="707" cy="423"/>
              </a:xfrm>
              <a:custGeom>
                <a:avLst/>
                <a:gdLst>
                  <a:gd name="T0" fmla="*/ 0 w 967"/>
                  <a:gd name="T1" fmla="*/ 0 h 533"/>
                  <a:gd name="T2" fmla="*/ 0 w 967"/>
                  <a:gd name="T3" fmla="*/ 0 h 533"/>
                  <a:gd name="T4" fmla="*/ 967 w 967"/>
                  <a:gd name="T5" fmla="*/ 0 h 533"/>
                  <a:gd name="T6" fmla="*/ 967 w 967"/>
                  <a:gd name="T7" fmla="*/ 533 h 533"/>
                  <a:gd name="T8" fmla="*/ 0 w 967"/>
                  <a:gd name="T9" fmla="*/ 533 h 533"/>
                  <a:gd name="T10" fmla="*/ 0 w 967"/>
                  <a:gd name="T11" fmla="*/ 0 h 533"/>
                </a:gdLst>
                <a:ahLst/>
                <a:cxnLst>
                  <a:cxn ang="0">
                    <a:pos x="T0" y="T1"/>
                  </a:cxn>
                  <a:cxn ang="0">
                    <a:pos x="T2" y="T3"/>
                  </a:cxn>
                  <a:cxn ang="0">
                    <a:pos x="T4" y="T5"/>
                  </a:cxn>
                  <a:cxn ang="0">
                    <a:pos x="T6" y="T7"/>
                  </a:cxn>
                  <a:cxn ang="0">
                    <a:pos x="T8" y="T9"/>
                  </a:cxn>
                  <a:cxn ang="0">
                    <a:pos x="T10" y="T11"/>
                  </a:cxn>
                </a:cxnLst>
                <a:rect l="0" t="0" r="r" b="b"/>
                <a:pathLst>
                  <a:path w="967" h="533">
                    <a:moveTo>
                      <a:pt x="0" y="0"/>
                    </a:moveTo>
                    <a:lnTo>
                      <a:pt x="0" y="0"/>
                    </a:lnTo>
                    <a:lnTo>
                      <a:pt x="967" y="0"/>
                    </a:lnTo>
                    <a:lnTo>
                      <a:pt x="967" y="533"/>
                    </a:lnTo>
                    <a:lnTo>
                      <a:pt x="0" y="533"/>
                    </a:lnTo>
                    <a:lnTo>
                      <a:pt x="0" y="0"/>
                    </a:lnTo>
                    <a:close/>
                  </a:path>
                </a:pathLst>
              </a:custGeom>
              <a:noFill/>
              <a:ln w="12700" cap="flat">
                <a:solidFill>
                  <a:srgbClr val="141313"/>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9" name="Rectangle 305">
                <a:extLst>
                  <a:ext uri="{FF2B5EF4-FFF2-40B4-BE49-F238E27FC236}">
                    <a16:creationId xmlns:a16="http://schemas.microsoft.com/office/drawing/2014/main" id="{8C5D4127-84C0-31E7-BAAC-D91B1CA33A20}"/>
                  </a:ext>
                </a:extLst>
              </p:cNvPr>
              <p:cNvSpPr>
                <a:spLocks noChangeArrowheads="1"/>
              </p:cNvSpPr>
              <p:nvPr/>
            </p:nvSpPr>
            <p:spPr bwMode="auto">
              <a:xfrm>
                <a:off x="5234" y="3212"/>
                <a:ext cx="51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2E2C6C"/>
                    </a:solidFill>
                    <a:effectLst/>
                    <a:latin typeface="Calibri Bold" panose="020F0702030404030204" pitchFamily="34" charset="0"/>
                  </a:rPr>
                  <a:t>Non-MagLab</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80" name="Rectangle 307">
                <a:extLst>
                  <a:ext uri="{FF2B5EF4-FFF2-40B4-BE49-F238E27FC236}">
                    <a16:creationId xmlns:a16="http://schemas.microsoft.com/office/drawing/2014/main" id="{49EFD836-EB74-7B92-72B5-658417155D45}"/>
                  </a:ext>
                </a:extLst>
              </p:cNvPr>
              <p:cNvSpPr>
                <a:spLocks noChangeArrowheads="1"/>
              </p:cNvSpPr>
              <p:nvPr/>
            </p:nvSpPr>
            <p:spPr bwMode="auto">
              <a:xfrm>
                <a:off x="5464" y="3224"/>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81" name="Rectangle 312">
                <a:extLst>
                  <a:ext uri="{FF2B5EF4-FFF2-40B4-BE49-F238E27FC236}">
                    <a16:creationId xmlns:a16="http://schemas.microsoft.com/office/drawing/2014/main" id="{1102603F-1736-2CF6-ECF2-42E754C2FA59}"/>
                  </a:ext>
                </a:extLst>
              </p:cNvPr>
              <p:cNvSpPr>
                <a:spLocks noChangeArrowheads="1"/>
              </p:cNvSpPr>
              <p:nvPr/>
            </p:nvSpPr>
            <p:spPr bwMode="auto">
              <a:xfrm>
                <a:off x="5753" y="3224"/>
                <a:ext cx="7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2E2C6C"/>
                    </a:solidFill>
                    <a:effectLst/>
                    <a:latin typeface="Calibri Bold" panose="020F070203040403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82" name="Rectangle 313">
                <a:extLst>
                  <a:ext uri="{FF2B5EF4-FFF2-40B4-BE49-F238E27FC236}">
                    <a16:creationId xmlns:a16="http://schemas.microsoft.com/office/drawing/2014/main" id="{17C015BC-B58A-5C5A-34D6-99FACA7CA7CF}"/>
                  </a:ext>
                </a:extLst>
              </p:cNvPr>
              <p:cNvSpPr>
                <a:spLocks noChangeArrowheads="1"/>
              </p:cNvSpPr>
              <p:nvPr/>
            </p:nvSpPr>
            <p:spPr bwMode="auto">
              <a:xfrm>
                <a:off x="5386" y="3339"/>
                <a:ext cx="82"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FF0000"/>
                    </a:solidFill>
                    <a:effectLst/>
                    <a:latin typeface="Calibri Bold" panose="020F07020304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83" name="Rectangle 314">
                <a:extLst>
                  <a:ext uri="{FF2B5EF4-FFF2-40B4-BE49-F238E27FC236}">
                    <a16:creationId xmlns:a16="http://schemas.microsoft.com/office/drawing/2014/main" id="{9BA7DC86-5ABE-EF02-6BC9-F4CBEDE4ACB9}"/>
                  </a:ext>
                </a:extLst>
              </p:cNvPr>
              <p:cNvSpPr>
                <a:spLocks noChangeArrowheads="1"/>
              </p:cNvSpPr>
              <p:nvPr/>
            </p:nvSpPr>
            <p:spPr bwMode="auto">
              <a:xfrm>
                <a:off x="5415" y="3339"/>
                <a:ext cx="64"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FF0000"/>
                    </a:solidFill>
                    <a:effectLst/>
                    <a:latin typeface="Calibri Bold" panose="020F0702030404030204" pitchFamily="34" charset="0"/>
                  </a:rPr>
                  <a:t>U</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84" name="Rectangle 315">
                <a:extLst>
                  <a:ext uri="{FF2B5EF4-FFF2-40B4-BE49-F238E27FC236}">
                    <a16:creationId xmlns:a16="http://schemas.microsoft.com/office/drawing/2014/main" id="{9BC0FBDC-40B4-6429-1FDB-689827DBFEB1}"/>
                  </a:ext>
                </a:extLst>
              </p:cNvPr>
              <p:cNvSpPr>
                <a:spLocks noChangeArrowheads="1"/>
              </p:cNvSpPr>
              <p:nvPr/>
            </p:nvSpPr>
            <p:spPr bwMode="auto">
              <a:xfrm>
                <a:off x="5476" y="3339"/>
                <a:ext cx="90"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FF0000"/>
                    </a:solidFill>
                    <a:effectLst/>
                    <a:latin typeface="Calibri Bold" panose="020F0702030404030204" pitchFamily="34" charset="0"/>
                  </a:rPr>
                  <a:t>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85" name="Rectangle 316">
                <a:extLst>
                  <a:ext uri="{FF2B5EF4-FFF2-40B4-BE49-F238E27FC236}">
                    <a16:creationId xmlns:a16="http://schemas.microsoft.com/office/drawing/2014/main" id="{2BFF6565-8752-0DFF-E7AB-8983CA6471D0}"/>
                  </a:ext>
                </a:extLst>
              </p:cNvPr>
              <p:cNvSpPr>
                <a:spLocks noChangeArrowheads="1"/>
              </p:cNvSpPr>
              <p:nvPr/>
            </p:nvSpPr>
            <p:spPr bwMode="auto">
              <a:xfrm>
                <a:off x="5515" y="3339"/>
                <a:ext cx="99"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FF0000"/>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86" name="Rectangle 317">
                <a:extLst>
                  <a:ext uri="{FF2B5EF4-FFF2-40B4-BE49-F238E27FC236}">
                    <a16:creationId xmlns:a16="http://schemas.microsoft.com/office/drawing/2014/main" id="{4CF34486-B030-8D7A-B9D6-9F12C9DEF6DF}"/>
                  </a:ext>
                </a:extLst>
              </p:cNvPr>
              <p:cNvSpPr>
                <a:spLocks noChangeArrowheads="1"/>
              </p:cNvSpPr>
              <p:nvPr/>
            </p:nvSpPr>
            <p:spPr bwMode="auto">
              <a:xfrm>
                <a:off x="5563" y="3339"/>
                <a:ext cx="86"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FF0000"/>
                    </a:solidFill>
                    <a:effectLst/>
                    <a:latin typeface="Calibri Bold" panose="020F070203040403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87" name="Rectangle 318">
                <a:extLst>
                  <a:ext uri="{FF2B5EF4-FFF2-40B4-BE49-F238E27FC236}">
                    <a16:creationId xmlns:a16="http://schemas.microsoft.com/office/drawing/2014/main" id="{0CD39282-5CBA-A07C-ACB6-B8DEC63C2323}"/>
                  </a:ext>
                </a:extLst>
              </p:cNvPr>
              <p:cNvSpPr>
                <a:spLocks noChangeArrowheads="1"/>
              </p:cNvSpPr>
              <p:nvPr/>
            </p:nvSpPr>
            <p:spPr bwMode="auto">
              <a:xfrm>
                <a:off x="5597" y="3339"/>
                <a:ext cx="82"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FF0000"/>
                    </a:solidFill>
                    <a:effectLst/>
                    <a:latin typeface="Calibri Bold" panose="020F07020304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88" name="Rectangle 319">
                <a:extLst>
                  <a:ext uri="{FF2B5EF4-FFF2-40B4-BE49-F238E27FC236}">
                    <a16:creationId xmlns:a16="http://schemas.microsoft.com/office/drawing/2014/main" id="{D1E54ACB-579D-BC3E-9C92-0631F67EAFD9}"/>
                  </a:ext>
                </a:extLst>
              </p:cNvPr>
              <p:cNvSpPr>
                <a:spLocks noChangeArrowheads="1"/>
              </p:cNvSpPr>
              <p:nvPr/>
            </p:nvSpPr>
            <p:spPr bwMode="auto">
              <a:xfrm>
                <a:off x="5626" y="3339"/>
                <a:ext cx="7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FF0000"/>
                    </a:solidFill>
                    <a:effectLst/>
                    <a:latin typeface="Calibri Bold" panose="020F07020304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89" name="Rectangle 320">
                <a:extLst>
                  <a:ext uri="{FF2B5EF4-FFF2-40B4-BE49-F238E27FC236}">
                    <a16:creationId xmlns:a16="http://schemas.microsoft.com/office/drawing/2014/main" id="{0C7921F3-FB1A-0202-20AC-A66D1C95B1A5}"/>
                  </a:ext>
                </a:extLst>
              </p:cNvPr>
              <p:cNvSpPr>
                <a:spLocks noChangeArrowheads="1"/>
              </p:cNvSpPr>
              <p:nvPr/>
            </p:nvSpPr>
            <p:spPr bwMode="auto">
              <a:xfrm>
                <a:off x="5293" y="3456"/>
                <a:ext cx="102"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FF0000"/>
                    </a:solidFill>
                    <a:effectLst/>
                    <a:latin typeface="Calibri Bold" panose="020F0702030404030204" pitchFamily="34" charset="0"/>
                  </a:rPr>
                  <a: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90" name="Rectangle 321">
                <a:extLst>
                  <a:ext uri="{FF2B5EF4-FFF2-40B4-BE49-F238E27FC236}">
                    <a16:creationId xmlns:a16="http://schemas.microsoft.com/office/drawing/2014/main" id="{99DE678E-140C-C197-ECFF-5E83B0853D28}"/>
                  </a:ext>
                </a:extLst>
              </p:cNvPr>
              <p:cNvSpPr>
                <a:spLocks noChangeArrowheads="1"/>
              </p:cNvSpPr>
              <p:nvPr/>
            </p:nvSpPr>
            <p:spPr bwMode="auto">
              <a:xfrm>
                <a:off x="5343" y="3456"/>
                <a:ext cx="10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FF0000"/>
                    </a:solidFill>
                    <a:effectLst/>
                    <a:latin typeface="Calibri Bold" panose="020F070203040403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91" name="Rectangle 322">
                <a:extLst>
                  <a:ext uri="{FF2B5EF4-FFF2-40B4-BE49-F238E27FC236}">
                    <a16:creationId xmlns:a16="http://schemas.microsoft.com/office/drawing/2014/main" id="{906C9FA5-0743-8167-DFAE-466667D4F2D0}"/>
                  </a:ext>
                </a:extLst>
              </p:cNvPr>
              <p:cNvSpPr>
                <a:spLocks noChangeArrowheads="1"/>
              </p:cNvSpPr>
              <p:nvPr/>
            </p:nvSpPr>
            <p:spPr bwMode="auto">
              <a:xfrm>
                <a:off x="5395" y="3456"/>
                <a:ext cx="129"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FF0000"/>
                    </a:solidFill>
                    <a:effectLst/>
                    <a:latin typeface="Calibri Bold" panose="020F0702030404030204" pitchFamily="34" charset="0"/>
                  </a:rPr>
                  <a:t>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92" name="Rectangle 323">
                <a:extLst>
                  <a:ext uri="{FF2B5EF4-FFF2-40B4-BE49-F238E27FC236}">
                    <a16:creationId xmlns:a16="http://schemas.microsoft.com/office/drawing/2014/main" id="{62CCC80F-6E5B-FBA5-FCB1-96EB0C994BBD}"/>
                  </a:ext>
                </a:extLst>
              </p:cNvPr>
              <p:cNvSpPr>
                <a:spLocks noChangeArrowheads="1"/>
              </p:cNvSpPr>
              <p:nvPr/>
            </p:nvSpPr>
            <p:spPr bwMode="auto">
              <a:xfrm>
                <a:off x="5472" y="3456"/>
                <a:ext cx="10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FF0000"/>
                    </a:solidFill>
                    <a:effectLst/>
                    <a:latin typeface="Calibri Bold" panose="020F0702030404030204" pitchFamily="34" charset="0"/>
                  </a:rPr>
                  <a:t>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93" name="Rectangle 324">
                <a:extLst>
                  <a:ext uri="{FF2B5EF4-FFF2-40B4-BE49-F238E27FC236}">
                    <a16:creationId xmlns:a16="http://schemas.microsoft.com/office/drawing/2014/main" id="{94649240-AE4D-ADDF-49E0-3267B08ABE5C}"/>
                  </a:ext>
                </a:extLst>
              </p:cNvPr>
              <p:cNvSpPr>
                <a:spLocks noChangeArrowheads="1"/>
              </p:cNvSpPr>
              <p:nvPr/>
            </p:nvSpPr>
            <p:spPr bwMode="auto">
              <a:xfrm>
                <a:off x="5524" y="3456"/>
                <a:ext cx="104"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FF0000"/>
                    </a:solidFill>
                    <a:effectLst/>
                    <a:latin typeface="Calibri Bold" panose="020F0702030404030204" pitchFamily="34" charset="0"/>
                  </a:rPr>
                  <a:t>u</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94" name="Rectangle 325">
                <a:extLst>
                  <a:ext uri="{FF2B5EF4-FFF2-40B4-BE49-F238E27FC236}">
                    <a16:creationId xmlns:a16="http://schemas.microsoft.com/office/drawing/2014/main" id="{EFF299B0-9D1C-14B7-91AC-20BB1CD8E7E1}"/>
                  </a:ext>
                </a:extLst>
              </p:cNvPr>
              <p:cNvSpPr>
                <a:spLocks noChangeArrowheads="1"/>
              </p:cNvSpPr>
              <p:nvPr/>
            </p:nvSpPr>
            <p:spPr bwMode="auto">
              <a:xfrm>
                <a:off x="5576" y="3456"/>
                <a:ext cx="85"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FF0000"/>
                    </a:solidFill>
                    <a:effectLst/>
                    <a:latin typeface="Calibri Bold" panose="020F07020304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95" name="Rectangle 326">
                <a:extLst>
                  <a:ext uri="{FF2B5EF4-FFF2-40B4-BE49-F238E27FC236}">
                    <a16:creationId xmlns:a16="http://schemas.microsoft.com/office/drawing/2014/main" id="{92EB8271-3F61-2D6C-7DB0-F619A0D6C07B}"/>
                  </a:ext>
                </a:extLst>
              </p:cNvPr>
              <p:cNvSpPr>
                <a:spLocks noChangeArrowheads="1"/>
              </p:cNvSpPr>
              <p:nvPr/>
            </p:nvSpPr>
            <p:spPr bwMode="auto">
              <a:xfrm>
                <a:off x="5609" y="3456"/>
                <a:ext cx="99"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FF0000"/>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96" name="Rectangle 327">
                <a:extLst>
                  <a:ext uri="{FF2B5EF4-FFF2-40B4-BE49-F238E27FC236}">
                    <a16:creationId xmlns:a16="http://schemas.microsoft.com/office/drawing/2014/main" id="{205B88F7-3401-919B-061F-B1A584240B5A}"/>
                  </a:ext>
                </a:extLst>
              </p:cNvPr>
              <p:cNvSpPr>
                <a:spLocks noChangeArrowheads="1"/>
              </p:cNvSpPr>
              <p:nvPr/>
            </p:nvSpPr>
            <p:spPr bwMode="auto">
              <a:xfrm>
                <a:off x="5656" y="3456"/>
                <a:ext cx="86"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FF0000"/>
                    </a:solidFill>
                    <a:effectLst/>
                    <a:latin typeface="Calibri Bold" panose="020F070203040403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97" name="Rectangle 328">
                <a:extLst>
                  <a:ext uri="{FF2B5EF4-FFF2-40B4-BE49-F238E27FC236}">
                    <a16:creationId xmlns:a16="http://schemas.microsoft.com/office/drawing/2014/main" id="{B9C45F5C-F3C4-DFD5-84CF-73C68F44B4C8}"/>
                  </a:ext>
                </a:extLst>
              </p:cNvPr>
              <p:cNvSpPr>
                <a:spLocks noChangeArrowheads="1"/>
              </p:cNvSpPr>
              <p:nvPr/>
            </p:nvSpPr>
            <p:spPr bwMode="auto">
              <a:xfrm>
                <a:off x="5691" y="3456"/>
                <a:ext cx="90" cy="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FF0000"/>
                    </a:solidFill>
                    <a:effectLst/>
                    <a:latin typeface="Calibri Bold" panose="020F070203040403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98" name="Freeform 329">
                <a:extLst>
                  <a:ext uri="{FF2B5EF4-FFF2-40B4-BE49-F238E27FC236}">
                    <a16:creationId xmlns:a16="http://schemas.microsoft.com/office/drawing/2014/main" id="{F1ECBC71-8D6B-7162-B963-77B31AA9EA3E}"/>
                  </a:ext>
                </a:extLst>
              </p:cNvPr>
              <p:cNvSpPr>
                <a:spLocks/>
              </p:cNvSpPr>
              <p:nvPr/>
            </p:nvSpPr>
            <p:spPr bwMode="auto">
              <a:xfrm>
                <a:off x="5126" y="2785"/>
                <a:ext cx="704" cy="360"/>
              </a:xfrm>
              <a:custGeom>
                <a:avLst/>
                <a:gdLst>
                  <a:gd name="T0" fmla="*/ 0 w 887"/>
                  <a:gd name="T1" fmla="*/ 0 h 453"/>
                  <a:gd name="T2" fmla="*/ 0 w 887"/>
                  <a:gd name="T3" fmla="*/ 0 h 453"/>
                  <a:gd name="T4" fmla="*/ 887 w 887"/>
                  <a:gd name="T5" fmla="*/ 0 h 453"/>
                  <a:gd name="T6" fmla="*/ 887 w 887"/>
                  <a:gd name="T7" fmla="*/ 453 h 453"/>
                  <a:gd name="T8" fmla="*/ 0 w 887"/>
                  <a:gd name="T9" fmla="*/ 453 h 453"/>
                  <a:gd name="T10" fmla="*/ 0 w 887"/>
                  <a:gd name="T11" fmla="*/ 0 h 453"/>
                </a:gdLst>
                <a:ahLst/>
                <a:cxnLst>
                  <a:cxn ang="0">
                    <a:pos x="T0" y="T1"/>
                  </a:cxn>
                  <a:cxn ang="0">
                    <a:pos x="T2" y="T3"/>
                  </a:cxn>
                  <a:cxn ang="0">
                    <a:pos x="T4" y="T5"/>
                  </a:cxn>
                  <a:cxn ang="0">
                    <a:pos x="T6" y="T7"/>
                  </a:cxn>
                  <a:cxn ang="0">
                    <a:pos x="T8" y="T9"/>
                  </a:cxn>
                  <a:cxn ang="0">
                    <a:pos x="T10" y="T11"/>
                  </a:cxn>
                </a:cxnLst>
                <a:rect l="0" t="0" r="r" b="b"/>
                <a:pathLst>
                  <a:path w="887" h="453">
                    <a:moveTo>
                      <a:pt x="0" y="0"/>
                    </a:moveTo>
                    <a:lnTo>
                      <a:pt x="0" y="0"/>
                    </a:lnTo>
                    <a:lnTo>
                      <a:pt x="887" y="0"/>
                    </a:lnTo>
                    <a:lnTo>
                      <a:pt x="887" y="453"/>
                    </a:lnTo>
                    <a:lnTo>
                      <a:pt x="0" y="453"/>
                    </a:lnTo>
                    <a:lnTo>
                      <a:pt x="0" y="0"/>
                    </a:lnTo>
                    <a:close/>
                  </a:path>
                </a:pathLst>
              </a:custGeom>
              <a:solidFill>
                <a:srgbClr val="6966C1"/>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9" name="Freeform 330">
                <a:extLst>
                  <a:ext uri="{FF2B5EF4-FFF2-40B4-BE49-F238E27FC236}">
                    <a16:creationId xmlns:a16="http://schemas.microsoft.com/office/drawing/2014/main" id="{3C78AB93-47D8-1387-E34B-AD2B5210178C}"/>
                  </a:ext>
                </a:extLst>
              </p:cNvPr>
              <p:cNvSpPr>
                <a:spLocks/>
              </p:cNvSpPr>
              <p:nvPr/>
            </p:nvSpPr>
            <p:spPr bwMode="auto">
              <a:xfrm>
                <a:off x="5126" y="2785"/>
                <a:ext cx="704" cy="360"/>
              </a:xfrm>
              <a:custGeom>
                <a:avLst/>
                <a:gdLst>
                  <a:gd name="T0" fmla="*/ 0 w 887"/>
                  <a:gd name="T1" fmla="*/ 0 h 453"/>
                  <a:gd name="T2" fmla="*/ 0 w 887"/>
                  <a:gd name="T3" fmla="*/ 0 h 453"/>
                  <a:gd name="T4" fmla="*/ 887 w 887"/>
                  <a:gd name="T5" fmla="*/ 0 h 453"/>
                  <a:gd name="T6" fmla="*/ 887 w 887"/>
                  <a:gd name="T7" fmla="*/ 453 h 453"/>
                  <a:gd name="T8" fmla="*/ 0 w 887"/>
                  <a:gd name="T9" fmla="*/ 453 h 453"/>
                  <a:gd name="T10" fmla="*/ 0 w 887"/>
                  <a:gd name="T11" fmla="*/ 0 h 453"/>
                </a:gdLst>
                <a:ahLst/>
                <a:cxnLst>
                  <a:cxn ang="0">
                    <a:pos x="T0" y="T1"/>
                  </a:cxn>
                  <a:cxn ang="0">
                    <a:pos x="T2" y="T3"/>
                  </a:cxn>
                  <a:cxn ang="0">
                    <a:pos x="T4" y="T5"/>
                  </a:cxn>
                  <a:cxn ang="0">
                    <a:pos x="T6" y="T7"/>
                  </a:cxn>
                  <a:cxn ang="0">
                    <a:pos x="T8" y="T9"/>
                  </a:cxn>
                  <a:cxn ang="0">
                    <a:pos x="T10" y="T11"/>
                  </a:cxn>
                </a:cxnLst>
                <a:rect l="0" t="0" r="r" b="b"/>
                <a:pathLst>
                  <a:path w="887" h="453">
                    <a:moveTo>
                      <a:pt x="0" y="0"/>
                    </a:moveTo>
                    <a:lnTo>
                      <a:pt x="0" y="0"/>
                    </a:lnTo>
                    <a:lnTo>
                      <a:pt x="887" y="0"/>
                    </a:lnTo>
                    <a:lnTo>
                      <a:pt x="887" y="453"/>
                    </a:lnTo>
                    <a:lnTo>
                      <a:pt x="0" y="453"/>
                    </a:lnTo>
                    <a:lnTo>
                      <a:pt x="0" y="0"/>
                    </a:lnTo>
                    <a:close/>
                  </a:path>
                </a:pathLst>
              </a:custGeom>
              <a:noFill/>
              <a:ln w="12700" cap="flat">
                <a:solidFill>
                  <a:srgbClr val="141313"/>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0" name="Rectangle 331">
                <a:extLst>
                  <a:ext uri="{FF2B5EF4-FFF2-40B4-BE49-F238E27FC236}">
                    <a16:creationId xmlns:a16="http://schemas.microsoft.com/office/drawing/2014/main" id="{F8C20963-D90B-5FA3-1471-491BDC3E116D}"/>
                  </a:ext>
                </a:extLst>
              </p:cNvPr>
              <p:cNvSpPr>
                <a:spLocks noChangeArrowheads="1"/>
              </p:cNvSpPr>
              <p:nvPr/>
            </p:nvSpPr>
            <p:spPr bwMode="auto">
              <a:xfrm>
                <a:off x="5369" y="2818"/>
                <a:ext cx="11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01" name="Rectangle 332">
                <a:extLst>
                  <a:ext uri="{FF2B5EF4-FFF2-40B4-BE49-F238E27FC236}">
                    <a16:creationId xmlns:a16="http://schemas.microsoft.com/office/drawing/2014/main" id="{B2D54750-39AB-3BAD-3C3E-BECAE333651B}"/>
                  </a:ext>
                </a:extLst>
              </p:cNvPr>
              <p:cNvSpPr>
                <a:spLocks noChangeArrowheads="1"/>
              </p:cNvSpPr>
              <p:nvPr/>
            </p:nvSpPr>
            <p:spPr bwMode="auto">
              <a:xfrm>
                <a:off x="5422" y="2818"/>
                <a:ext cx="137"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02" name="Rectangle 333">
                <a:extLst>
                  <a:ext uri="{FF2B5EF4-FFF2-40B4-BE49-F238E27FC236}">
                    <a16:creationId xmlns:a16="http://schemas.microsoft.com/office/drawing/2014/main" id="{FDD6BBF9-72A1-1284-903C-0884FB6272FF}"/>
                  </a:ext>
                </a:extLst>
              </p:cNvPr>
              <p:cNvSpPr>
                <a:spLocks noChangeArrowheads="1"/>
              </p:cNvSpPr>
              <p:nvPr/>
            </p:nvSpPr>
            <p:spPr bwMode="auto">
              <a:xfrm>
                <a:off x="5492" y="2818"/>
                <a:ext cx="9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03" name="Rectangle 334">
                <a:extLst>
                  <a:ext uri="{FF2B5EF4-FFF2-40B4-BE49-F238E27FC236}">
                    <a16:creationId xmlns:a16="http://schemas.microsoft.com/office/drawing/2014/main" id="{F2809009-6813-DB24-994D-4C104CC8242D}"/>
                  </a:ext>
                </a:extLst>
              </p:cNvPr>
              <p:cNvSpPr>
                <a:spLocks noChangeArrowheads="1"/>
              </p:cNvSpPr>
              <p:nvPr/>
            </p:nvSpPr>
            <p:spPr bwMode="auto">
              <a:xfrm>
                <a:off x="5522" y="2818"/>
                <a:ext cx="133"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04" name="Rectangle 335">
                <a:extLst>
                  <a:ext uri="{FF2B5EF4-FFF2-40B4-BE49-F238E27FC236}">
                    <a16:creationId xmlns:a16="http://schemas.microsoft.com/office/drawing/2014/main" id="{07D03541-B17C-BA0C-D131-BF98F84E5BEC}"/>
                  </a:ext>
                </a:extLst>
              </p:cNvPr>
              <p:cNvSpPr>
                <a:spLocks noChangeArrowheads="1"/>
              </p:cNvSpPr>
              <p:nvPr/>
            </p:nvSpPr>
            <p:spPr bwMode="auto">
              <a:xfrm>
                <a:off x="5587" y="2818"/>
                <a:ext cx="9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05" name="Rectangle 336">
                <a:extLst>
                  <a:ext uri="{FF2B5EF4-FFF2-40B4-BE49-F238E27FC236}">
                    <a16:creationId xmlns:a16="http://schemas.microsoft.com/office/drawing/2014/main" id="{42C0F965-8D28-D375-8FE2-27A19768E9BF}"/>
                  </a:ext>
                </a:extLst>
              </p:cNvPr>
              <p:cNvSpPr>
                <a:spLocks noChangeArrowheads="1"/>
              </p:cNvSpPr>
              <p:nvPr/>
            </p:nvSpPr>
            <p:spPr bwMode="auto">
              <a:xfrm>
                <a:off x="5365" y="2955"/>
                <a:ext cx="14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06" name="Rectangle 337">
                <a:extLst>
                  <a:ext uri="{FF2B5EF4-FFF2-40B4-BE49-F238E27FC236}">
                    <a16:creationId xmlns:a16="http://schemas.microsoft.com/office/drawing/2014/main" id="{4CB9FB5A-F2F2-6EFC-9AA4-9AE421AF7615}"/>
                  </a:ext>
                </a:extLst>
              </p:cNvPr>
              <p:cNvSpPr>
                <a:spLocks noChangeArrowheads="1"/>
              </p:cNvSpPr>
              <p:nvPr/>
            </p:nvSpPr>
            <p:spPr bwMode="auto">
              <a:xfrm>
                <a:off x="5437" y="2955"/>
                <a:ext cx="123"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07" name="Rectangle 338">
                <a:extLst>
                  <a:ext uri="{FF2B5EF4-FFF2-40B4-BE49-F238E27FC236}">
                    <a16:creationId xmlns:a16="http://schemas.microsoft.com/office/drawing/2014/main" id="{A254DF57-FED2-523E-6E2F-617E13EEC7E6}"/>
                  </a:ext>
                </a:extLst>
              </p:cNvPr>
              <p:cNvSpPr>
                <a:spLocks noChangeArrowheads="1"/>
              </p:cNvSpPr>
              <p:nvPr/>
            </p:nvSpPr>
            <p:spPr bwMode="auto">
              <a:xfrm>
                <a:off x="5495" y="2955"/>
                <a:ext cx="10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08" name="Rectangle 339">
                <a:extLst>
                  <a:ext uri="{FF2B5EF4-FFF2-40B4-BE49-F238E27FC236}">
                    <a16:creationId xmlns:a16="http://schemas.microsoft.com/office/drawing/2014/main" id="{D8CF08A1-F4FF-1E5C-0DC2-0ED711C11323}"/>
                  </a:ext>
                </a:extLst>
              </p:cNvPr>
              <p:cNvSpPr>
                <a:spLocks noChangeArrowheads="1"/>
              </p:cNvSpPr>
              <p:nvPr/>
            </p:nvSpPr>
            <p:spPr bwMode="auto">
              <a:xfrm>
                <a:off x="5534" y="2955"/>
                <a:ext cx="123"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09" name="Freeform 340">
                <a:extLst>
                  <a:ext uri="{FF2B5EF4-FFF2-40B4-BE49-F238E27FC236}">
                    <a16:creationId xmlns:a16="http://schemas.microsoft.com/office/drawing/2014/main" id="{9F036D00-1179-D9AC-8F3D-403CE13D0919}"/>
                  </a:ext>
                </a:extLst>
              </p:cNvPr>
              <p:cNvSpPr>
                <a:spLocks/>
              </p:cNvSpPr>
              <p:nvPr/>
            </p:nvSpPr>
            <p:spPr bwMode="auto">
              <a:xfrm>
                <a:off x="4132" y="2351"/>
                <a:ext cx="709" cy="359"/>
              </a:xfrm>
              <a:custGeom>
                <a:avLst/>
                <a:gdLst>
                  <a:gd name="T0" fmla="*/ 0 w 893"/>
                  <a:gd name="T1" fmla="*/ 0 h 453"/>
                  <a:gd name="T2" fmla="*/ 0 w 893"/>
                  <a:gd name="T3" fmla="*/ 0 h 453"/>
                  <a:gd name="T4" fmla="*/ 893 w 893"/>
                  <a:gd name="T5" fmla="*/ 0 h 453"/>
                  <a:gd name="T6" fmla="*/ 893 w 893"/>
                  <a:gd name="T7" fmla="*/ 453 h 453"/>
                  <a:gd name="T8" fmla="*/ 0 w 893"/>
                  <a:gd name="T9" fmla="*/ 453 h 453"/>
                  <a:gd name="T10" fmla="*/ 0 w 893"/>
                  <a:gd name="T11" fmla="*/ 0 h 453"/>
                </a:gdLst>
                <a:ahLst/>
                <a:cxnLst>
                  <a:cxn ang="0">
                    <a:pos x="T0" y="T1"/>
                  </a:cxn>
                  <a:cxn ang="0">
                    <a:pos x="T2" y="T3"/>
                  </a:cxn>
                  <a:cxn ang="0">
                    <a:pos x="T4" y="T5"/>
                  </a:cxn>
                  <a:cxn ang="0">
                    <a:pos x="T6" y="T7"/>
                  </a:cxn>
                  <a:cxn ang="0">
                    <a:pos x="T8" y="T9"/>
                  </a:cxn>
                  <a:cxn ang="0">
                    <a:pos x="T10" y="T11"/>
                  </a:cxn>
                </a:cxnLst>
                <a:rect l="0" t="0" r="r" b="b"/>
                <a:pathLst>
                  <a:path w="893" h="453">
                    <a:moveTo>
                      <a:pt x="0" y="0"/>
                    </a:moveTo>
                    <a:lnTo>
                      <a:pt x="0" y="0"/>
                    </a:lnTo>
                    <a:lnTo>
                      <a:pt x="893" y="0"/>
                    </a:lnTo>
                    <a:lnTo>
                      <a:pt x="893" y="453"/>
                    </a:lnTo>
                    <a:lnTo>
                      <a:pt x="0" y="453"/>
                    </a:lnTo>
                    <a:lnTo>
                      <a:pt x="0" y="0"/>
                    </a:lnTo>
                    <a:close/>
                  </a:path>
                </a:pathLst>
              </a:custGeom>
              <a:solidFill>
                <a:srgbClr val="9B99D6"/>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0" name="Freeform 341">
                <a:extLst>
                  <a:ext uri="{FF2B5EF4-FFF2-40B4-BE49-F238E27FC236}">
                    <a16:creationId xmlns:a16="http://schemas.microsoft.com/office/drawing/2014/main" id="{1BD028BA-D38E-CE32-6366-E640ABC83411}"/>
                  </a:ext>
                </a:extLst>
              </p:cNvPr>
              <p:cNvSpPr>
                <a:spLocks/>
              </p:cNvSpPr>
              <p:nvPr/>
            </p:nvSpPr>
            <p:spPr bwMode="auto">
              <a:xfrm>
                <a:off x="4132" y="2351"/>
                <a:ext cx="709" cy="359"/>
              </a:xfrm>
              <a:custGeom>
                <a:avLst/>
                <a:gdLst>
                  <a:gd name="T0" fmla="*/ 0 w 893"/>
                  <a:gd name="T1" fmla="*/ 0 h 453"/>
                  <a:gd name="T2" fmla="*/ 0 w 893"/>
                  <a:gd name="T3" fmla="*/ 0 h 453"/>
                  <a:gd name="T4" fmla="*/ 893 w 893"/>
                  <a:gd name="T5" fmla="*/ 0 h 453"/>
                  <a:gd name="T6" fmla="*/ 893 w 893"/>
                  <a:gd name="T7" fmla="*/ 453 h 453"/>
                  <a:gd name="T8" fmla="*/ 0 w 893"/>
                  <a:gd name="T9" fmla="*/ 453 h 453"/>
                  <a:gd name="T10" fmla="*/ 0 w 893"/>
                  <a:gd name="T11" fmla="*/ 0 h 453"/>
                </a:gdLst>
                <a:ahLst/>
                <a:cxnLst>
                  <a:cxn ang="0">
                    <a:pos x="T0" y="T1"/>
                  </a:cxn>
                  <a:cxn ang="0">
                    <a:pos x="T2" y="T3"/>
                  </a:cxn>
                  <a:cxn ang="0">
                    <a:pos x="T4" y="T5"/>
                  </a:cxn>
                  <a:cxn ang="0">
                    <a:pos x="T6" y="T7"/>
                  </a:cxn>
                  <a:cxn ang="0">
                    <a:pos x="T8" y="T9"/>
                  </a:cxn>
                  <a:cxn ang="0">
                    <a:pos x="T10" y="T11"/>
                  </a:cxn>
                </a:cxnLst>
                <a:rect l="0" t="0" r="r" b="b"/>
                <a:pathLst>
                  <a:path w="893" h="453">
                    <a:moveTo>
                      <a:pt x="0" y="0"/>
                    </a:moveTo>
                    <a:lnTo>
                      <a:pt x="0" y="0"/>
                    </a:lnTo>
                    <a:lnTo>
                      <a:pt x="893" y="0"/>
                    </a:lnTo>
                    <a:lnTo>
                      <a:pt x="893" y="453"/>
                    </a:lnTo>
                    <a:lnTo>
                      <a:pt x="0" y="453"/>
                    </a:lnTo>
                    <a:lnTo>
                      <a:pt x="0" y="0"/>
                    </a:lnTo>
                    <a:close/>
                  </a:path>
                </a:pathLst>
              </a:custGeom>
              <a:noFill/>
              <a:ln w="12700" cap="flat">
                <a:solidFill>
                  <a:srgbClr val="141313"/>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1" name="Rectangle 342">
                <a:extLst>
                  <a:ext uri="{FF2B5EF4-FFF2-40B4-BE49-F238E27FC236}">
                    <a16:creationId xmlns:a16="http://schemas.microsoft.com/office/drawing/2014/main" id="{0509A11A-8957-939F-9F64-431B57CB58AB}"/>
                  </a:ext>
                </a:extLst>
              </p:cNvPr>
              <p:cNvSpPr>
                <a:spLocks noChangeArrowheads="1"/>
              </p:cNvSpPr>
              <p:nvPr/>
            </p:nvSpPr>
            <p:spPr bwMode="auto">
              <a:xfrm>
                <a:off x="4373" y="2389"/>
                <a:ext cx="14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12" name="Rectangle 343">
                <a:extLst>
                  <a:ext uri="{FF2B5EF4-FFF2-40B4-BE49-F238E27FC236}">
                    <a16:creationId xmlns:a16="http://schemas.microsoft.com/office/drawing/2014/main" id="{AC87C5B9-CEFF-0A10-191D-2B534C31B597}"/>
                  </a:ext>
                </a:extLst>
              </p:cNvPr>
              <p:cNvSpPr>
                <a:spLocks noChangeArrowheads="1"/>
              </p:cNvSpPr>
              <p:nvPr/>
            </p:nvSpPr>
            <p:spPr bwMode="auto">
              <a:xfrm>
                <a:off x="4446" y="2389"/>
                <a:ext cx="123"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13" name="Rectangle 344">
                <a:extLst>
                  <a:ext uri="{FF2B5EF4-FFF2-40B4-BE49-F238E27FC236}">
                    <a16:creationId xmlns:a16="http://schemas.microsoft.com/office/drawing/2014/main" id="{1C155C70-1994-516B-DEEC-98565BBA0816}"/>
                  </a:ext>
                </a:extLst>
              </p:cNvPr>
              <p:cNvSpPr>
                <a:spLocks noChangeArrowheads="1"/>
              </p:cNvSpPr>
              <p:nvPr/>
            </p:nvSpPr>
            <p:spPr bwMode="auto">
              <a:xfrm>
                <a:off x="4502" y="2389"/>
                <a:ext cx="10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14" name="Rectangle 345">
                <a:extLst>
                  <a:ext uri="{FF2B5EF4-FFF2-40B4-BE49-F238E27FC236}">
                    <a16:creationId xmlns:a16="http://schemas.microsoft.com/office/drawing/2014/main" id="{15275C7F-25B6-B32B-A6F7-622037CF6915}"/>
                  </a:ext>
                </a:extLst>
              </p:cNvPr>
              <p:cNvSpPr>
                <a:spLocks noChangeArrowheads="1"/>
              </p:cNvSpPr>
              <p:nvPr/>
            </p:nvSpPr>
            <p:spPr bwMode="auto">
              <a:xfrm>
                <a:off x="4542" y="2389"/>
                <a:ext cx="123"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15" name="Rectangle 346">
                <a:extLst>
                  <a:ext uri="{FF2B5EF4-FFF2-40B4-BE49-F238E27FC236}">
                    <a16:creationId xmlns:a16="http://schemas.microsoft.com/office/drawing/2014/main" id="{A5EB86D3-881B-E73C-6242-0DAC3925C194}"/>
                  </a:ext>
                </a:extLst>
              </p:cNvPr>
              <p:cNvSpPr>
                <a:spLocks noChangeArrowheads="1"/>
              </p:cNvSpPr>
              <p:nvPr/>
            </p:nvSpPr>
            <p:spPr bwMode="auto">
              <a:xfrm>
                <a:off x="4599" y="2389"/>
                <a:ext cx="9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16" name="Rectangle 347">
                <a:extLst>
                  <a:ext uri="{FF2B5EF4-FFF2-40B4-BE49-F238E27FC236}">
                    <a16:creationId xmlns:a16="http://schemas.microsoft.com/office/drawing/2014/main" id="{2B4FBFE1-CB78-933E-68B7-1AEF7CFE828A}"/>
                  </a:ext>
                </a:extLst>
              </p:cNvPr>
              <p:cNvSpPr>
                <a:spLocks noChangeArrowheads="1"/>
              </p:cNvSpPr>
              <p:nvPr/>
            </p:nvSpPr>
            <p:spPr bwMode="auto">
              <a:xfrm>
                <a:off x="4216" y="2527"/>
                <a:ext cx="137"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17" name="Rectangle 348">
                <a:extLst>
                  <a:ext uri="{FF2B5EF4-FFF2-40B4-BE49-F238E27FC236}">
                    <a16:creationId xmlns:a16="http://schemas.microsoft.com/office/drawing/2014/main" id="{A3B30BF7-250A-834E-55A7-7C967B529138}"/>
                  </a:ext>
                </a:extLst>
              </p:cNvPr>
              <p:cNvSpPr>
                <a:spLocks noChangeArrowheads="1"/>
              </p:cNvSpPr>
              <p:nvPr/>
            </p:nvSpPr>
            <p:spPr bwMode="auto">
              <a:xfrm>
                <a:off x="4286" y="2527"/>
                <a:ext cx="11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18" name="Rectangle 349">
                <a:extLst>
                  <a:ext uri="{FF2B5EF4-FFF2-40B4-BE49-F238E27FC236}">
                    <a16:creationId xmlns:a16="http://schemas.microsoft.com/office/drawing/2014/main" id="{C1E446FE-ECAC-C771-D837-396DFA04E82B}"/>
                  </a:ext>
                </a:extLst>
              </p:cNvPr>
              <p:cNvSpPr>
                <a:spLocks noChangeArrowheads="1"/>
              </p:cNvSpPr>
              <p:nvPr/>
            </p:nvSpPr>
            <p:spPr bwMode="auto">
              <a:xfrm>
                <a:off x="4335" y="2527"/>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q</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19" name="Rectangle 350">
                <a:extLst>
                  <a:ext uri="{FF2B5EF4-FFF2-40B4-BE49-F238E27FC236}">
                    <a16:creationId xmlns:a16="http://schemas.microsoft.com/office/drawing/2014/main" id="{3828B7D6-D70E-B5BA-B36A-21A54DA0D3ED}"/>
                  </a:ext>
                </a:extLst>
              </p:cNvPr>
              <p:cNvSpPr>
                <a:spLocks noChangeArrowheads="1"/>
              </p:cNvSpPr>
              <p:nvPr/>
            </p:nvSpPr>
            <p:spPr bwMode="auto">
              <a:xfrm>
                <a:off x="4397" y="2527"/>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u</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0" name="Rectangle 351">
                <a:extLst>
                  <a:ext uri="{FF2B5EF4-FFF2-40B4-BE49-F238E27FC236}">
                    <a16:creationId xmlns:a16="http://schemas.microsoft.com/office/drawing/2014/main" id="{278DC0CD-6C2C-EBDA-4270-2408F03AB275}"/>
                  </a:ext>
                </a:extLst>
              </p:cNvPr>
              <p:cNvSpPr>
                <a:spLocks noChangeArrowheads="1"/>
              </p:cNvSpPr>
              <p:nvPr/>
            </p:nvSpPr>
            <p:spPr bwMode="auto">
              <a:xfrm>
                <a:off x="4459" y="2527"/>
                <a:ext cx="9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1" name="Rectangle 352">
                <a:extLst>
                  <a:ext uri="{FF2B5EF4-FFF2-40B4-BE49-F238E27FC236}">
                    <a16:creationId xmlns:a16="http://schemas.microsoft.com/office/drawing/2014/main" id="{05500A55-DB61-F1AA-9F58-5720F2F05832}"/>
                  </a:ext>
                </a:extLst>
              </p:cNvPr>
              <p:cNvSpPr>
                <a:spLocks noChangeArrowheads="1"/>
              </p:cNvSpPr>
              <p:nvPr/>
            </p:nvSpPr>
            <p:spPr bwMode="auto">
              <a:xfrm>
                <a:off x="4488" y="2527"/>
                <a:ext cx="11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2" name="Rectangle 353">
                <a:extLst>
                  <a:ext uri="{FF2B5EF4-FFF2-40B4-BE49-F238E27FC236}">
                    <a16:creationId xmlns:a16="http://schemas.microsoft.com/office/drawing/2014/main" id="{94C6D985-AD6C-1DF8-5BF4-0D06FE8A3A4E}"/>
                  </a:ext>
                </a:extLst>
              </p:cNvPr>
              <p:cNvSpPr>
                <a:spLocks noChangeArrowheads="1"/>
              </p:cNvSpPr>
              <p:nvPr/>
            </p:nvSpPr>
            <p:spPr bwMode="auto">
              <a:xfrm>
                <a:off x="4534" y="2527"/>
                <a:ext cx="9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3" name="Rectangle 354">
                <a:extLst>
                  <a:ext uri="{FF2B5EF4-FFF2-40B4-BE49-F238E27FC236}">
                    <a16:creationId xmlns:a16="http://schemas.microsoft.com/office/drawing/2014/main" id="{1A71E90C-1AAE-3A60-59E1-B11944584821}"/>
                  </a:ext>
                </a:extLst>
              </p:cNvPr>
              <p:cNvSpPr>
                <a:spLocks noChangeArrowheads="1"/>
              </p:cNvSpPr>
              <p:nvPr/>
            </p:nvSpPr>
            <p:spPr bwMode="auto">
              <a:xfrm>
                <a:off x="4564" y="2527"/>
                <a:ext cx="10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4" name="Rectangle 355">
                <a:extLst>
                  <a:ext uri="{FF2B5EF4-FFF2-40B4-BE49-F238E27FC236}">
                    <a16:creationId xmlns:a16="http://schemas.microsoft.com/office/drawing/2014/main" id="{2AB35211-5CD5-32CB-D864-D68D9415F79E}"/>
                  </a:ext>
                </a:extLst>
              </p:cNvPr>
              <p:cNvSpPr>
                <a:spLocks noChangeArrowheads="1"/>
              </p:cNvSpPr>
              <p:nvPr/>
            </p:nvSpPr>
            <p:spPr bwMode="auto">
              <a:xfrm>
                <a:off x="4603" y="2527"/>
                <a:ext cx="9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5" name="Rectangle 356">
                <a:extLst>
                  <a:ext uri="{FF2B5EF4-FFF2-40B4-BE49-F238E27FC236}">
                    <a16:creationId xmlns:a16="http://schemas.microsoft.com/office/drawing/2014/main" id="{325B450E-06D7-4F74-7E21-148DC5D0B8D3}"/>
                  </a:ext>
                </a:extLst>
              </p:cNvPr>
              <p:cNvSpPr>
                <a:spLocks noChangeArrowheads="1"/>
              </p:cNvSpPr>
              <p:nvPr/>
            </p:nvSpPr>
            <p:spPr bwMode="auto">
              <a:xfrm>
                <a:off x="4633" y="2527"/>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6" name="Rectangle 357">
                <a:extLst>
                  <a:ext uri="{FF2B5EF4-FFF2-40B4-BE49-F238E27FC236}">
                    <a16:creationId xmlns:a16="http://schemas.microsoft.com/office/drawing/2014/main" id="{D4894F5D-A964-3342-5BF8-9997BBF67586}"/>
                  </a:ext>
                </a:extLst>
              </p:cNvPr>
              <p:cNvSpPr>
                <a:spLocks noChangeArrowheads="1"/>
              </p:cNvSpPr>
              <p:nvPr/>
            </p:nvSpPr>
            <p:spPr bwMode="auto">
              <a:xfrm>
                <a:off x="4694" y="2527"/>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7" name="Rectangle 358">
                <a:extLst>
                  <a:ext uri="{FF2B5EF4-FFF2-40B4-BE49-F238E27FC236}">
                    <a16:creationId xmlns:a16="http://schemas.microsoft.com/office/drawing/2014/main" id="{C360B170-7495-D386-E6C3-C555C7140846}"/>
                  </a:ext>
                </a:extLst>
              </p:cNvPr>
              <p:cNvSpPr>
                <a:spLocks noChangeArrowheads="1"/>
              </p:cNvSpPr>
              <p:nvPr/>
            </p:nvSpPr>
            <p:spPr bwMode="auto">
              <a:xfrm>
                <a:off x="4757" y="2527"/>
                <a:ext cx="9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8" name="Freeform 359">
                <a:extLst>
                  <a:ext uri="{FF2B5EF4-FFF2-40B4-BE49-F238E27FC236}">
                    <a16:creationId xmlns:a16="http://schemas.microsoft.com/office/drawing/2014/main" id="{5C0CD06A-88CD-CB33-30AF-735D32259E8E}"/>
                  </a:ext>
                </a:extLst>
              </p:cNvPr>
              <p:cNvSpPr>
                <a:spLocks noEditPoints="1"/>
              </p:cNvSpPr>
              <p:nvPr/>
            </p:nvSpPr>
            <p:spPr bwMode="auto">
              <a:xfrm>
                <a:off x="4838" y="2640"/>
                <a:ext cx="288" cy="323"/>
              </a:xfrm>
              <a:custGeom>
                <a:avLst/>
                <a:gdLst>
                  <a:gd name="T0" fmla="*/ 20 w 363"/>
                  <a:gd name="T1" fmla="*/ 0 h 407"/>
                  <a:gd name="T2" fmla="*/ 20 w 363"/>
                  <a:gd name="T3" fmla="*/ 0 h 407"/>
                  <a:gd name="T4" fmla="*/ 329 w 363"/>
                  <a:gd name="T5" fmla="*/ 348 h 407"/>
                  <a:gd name="T6" fmla="*/ 309 w 363"/>
                  <a:gd name="T7" fmla="*/ 366 h 407"/>
                  <a:gd name="T8" fmla="*/ 0 w 363"/>
                  <a:gd name="T9" fmla="*/ 18 h 407"/>
                  <a:gd name="T10" fmla="*/ 20 w 363"/>
                  <a:gd name="T11" fmla="*/ 0 h 407"/>
                  <a:gd name="T12" fmla="*/ 340 w 363"/>
                  <a:gd name="T13" fmla="*/ 320 h 407"/>
                  <a:gd name="T14" fmla="*/ 340 w 363"/>
                  <a:gd name="T15" fmla="*/ 320 h 407"/>
                  <a:gd name="T16" fmla="*/ 363 w 363"/>
                  <a:gd name="T17" fmla="*/ 407 h 407"/>
                  <a:gd name="T18" fmla="*/ 280 w 363"/>
                  <a:gd name="T19" fmla="*/ 373 h 407"/>
                  <a:gd name="T20" fmla="*/ 340 w 363"/>
                  <a:gd name="T21" fmla="*/ 32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3" h="407">
                    <a:moveTo>
                      <a:pt x="20" y="0"/>
                    </a:moveTo>
                    <a:lnTo>
                      <a:pt x="20" y="0"/>
                    </a:lnTo>
                    <a:lnTo>
                      <a:pt x="329" y="348"/>
                    </a:lnTo>
                    <a:lnTo>
                      <a:pt x="309" y="366"/>
                    </a:lnTo>
                    <a:lnTo>
                      <a:pt x="0" y="18"/>
                    </a:lnTo>
                    <a:lnTo>
                      <a:pt x="20" y="0"/>
                    </a:lnTo>
                    <a:close/>
                    <a:moveTo>
                      <a:pt x="340" y="320"/>
                    </a:moveTo>
                    <a:lnTo>
                      <a:pt x="340" y="320"/>
                    </a:lnTo>
                    <a:lnTo>
                      <a:pt x="363" y="407"/>
                    </a:lnTo>
                    <a:lnTo>
                      <a:pt x="280" y="373"/>
                    </a:lnTo>
                    <a:lnTo>
                      <a:pt x="340" y="320"/>
                    </a:lnTo>
                    <a:close/>
                  </a:path>
                </a:pathLst>
              </a:custGeom>
              <a:solidFill>
                <a:srgbClr val="59556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9" name="Freeform 360">
                <a:extLst>
                  <a:ext uri="{FF2B5EF4-FFF2-40B4-BE49-F238E27FC236}">
                    <a16:creationId xmlns:a16="http://schemas.microsoft.com/office/drawing/2014/main" id="{E6E9BCBB-D840-B64E-FCBF-8BAEB521BBB1}"/>
                  </a:ext>
                </a:extLst>
              </p:cNvPr>
              <p:cNvSpPr>
                <a:spLocks noEditPoints="1"/>
              </p:cNvSpPr>
              <p:nvPr/>
            </p:nvSpPr>
            <p:spPr bwMode="auto">
              <a:xfrm>
                <a:off x="4646" y="2710"/>
                <a:ext cx="479" cy="692"/>
              </a:xfrm>
              <a:custGeom>
                <a:avLst/>
                <a:gdLst>
                  <a:gd name="T0" fmla="*/ 505 w 552"/>
                  <a:gd name="T1" fmla="*/ 821 h 871"/>
                  <a:gd name="T2" fmla="*/ 505 w 552"/>
                  <a:gd name="T3" fmla="*/ 821 h 871"/>
                  <a:gd name="T4" fmla="*/ 24 w 552"/>
                  <a:gd name="T5" fmla="*/ 64 h 871"/>
                  <a:gd name="T6" fmla="*/ 47 w 552"/>
                  <a:gd name="T7" fmla="*/ 49 h 871"/>
                  <a:gd name="T8" fmla="*/ 528 w 552"/>
                  <a:gd name="T9" fmla="*/ 807 h 871"/>
                  <a:gd name="T10" fmla="*/ 505 w 552"/>
                  <a:gd name="T11" fmla="*/ 821 h 871"/>
                  <a:gd name="T12" fmla="*/ 543 w 552"/>
                  <a:gd name="T13" fmla="*/ 782 h 871"/>
                  <a:gd name="T14" fmla="*/ 543 w 552"/>
                  <a:gd name="T15" fmla="*/ 782 h 871"/>
                  <a:gd name="T16" fmla="*/ 552 w 552"/>
                  <a:gd name="T17" fmla="*/ 871 h 871"/>
                  <a:gd name="T18" fmla="*/ 476 w 552"/>
                  <a:gd name="T19" fmla="*/ 824 h 871"/>
                  <a:gd name="T20" fmla="*/ 543 w 552"/>
                  <a:gd name="T21" fmla="*/ 782 h 871"/>
                  <a:gd name="T22" fmla="*/ 9 w 552"/>
                  <a:gd name="T23" fmla="*/ 89 h 871"/>
                  <a:gd name="T24" fmla="*/ 9 w 552"/>
                  <a:gd name="T25" fmla="*/ 89 h 871"/>
                  <a:gd name="T26" fmla="*/ 0 w 552"/>
                  <a:gd name="T27" fmla="*/ 0 h 871"/>
                  <a:gd name="T28" fmla="*/ 76 w 552"/>
                  <a:gd name="T29" fmla="*/ 46 h 871"/>
                  <a:gd name="T30" fmla="*/ 9 w 552"/>
                  <a:gd name="T31" fmla="*/ 89 h 8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52" h="871">
                    <a:moveTo>
                      <a:pt x="505" y="821"/>
                    </a:moveTo>
                    <a:lnTo>
                      <a:pt x="505" y="821"/>
                    </a:lnTo>
                    <a:lnTo>
                      <a:pt x="24" y="64"/>
                    </a:lnTo>
                    <a:lnTo>
                      <a:pt x="47" y="49"/>
                    </a:lnTo>
                    <a:lnTo>
                      <a:pt x="528" y="807"/>
                    </a:lnTo>
                    <a:lnTo>
                      <a:pt x="505" y="821"/>
                    </a:lnTo>
                    <a:close/>
                    <a:moveTo>
                      <a:pt x="543" y="782"/>
                    </a:moveTo>
                    <a:lnTo>
                      <a:pt x="543" y="782"/>
                    </a:lnTo>
                    <a:lnTo>
                      <a:pt x="552" y="871"/>
                    </a:lnTo>
                    <a:lnTo>
                      <a:pt x="476" y="824"/>
                    </a:lnTo>
                    <a:lnTo>
                      <a:pt x="543" y="782"/>
                    </a:lnTo>
                    <a:close/>
                    <a:moveTo>
                      <a:pt x="9" y="89"/>
                    </a:moveTo>
                    <a:lnTo>
                      <a:pt x="9" y="89"/>
                    </a:lnTo>
                    <a:lnTo>
                      <a:pt x="0" y="0"/>
                    </a:lnTo>
                    <a:lnTo>
                      <a:pt x="76" y="46"/>
                    </a:lnTo>
                    <a:lnTo>
                      <a:pt x="9" y="89"/>
                    </a:lnTo>
                    <a:close/>
                  </a:path>
                </a:pathLst>
              </a:custGeom>
              <a:solidFill>
                <a:srgbClr val="59556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0" name="Freeform 361">
                <a:extLst>
                  <a:ext uri="{FF2B5EF4-FFF2-40B4-BE49-F238E27FC236}">
                    <a16:creationId xmlns:a16="http://schemas.microsoft.com/office/drawing/2014/main" id="{719FD194-0FD9-3666-4FF0-40960EEA69F6}"/>
                  </a:ext>
                </a:extLst>
              </p:cNvPr>
              <p:cNvSpPr>
                <a:spLocks noEditPoints="1"/>
              </p:cNvSpPr>
              <p:nvPr/>
            </p:nvSpPr>
            <p:spPr bwMode="auto">
              <a:xfrm>
                <a:off x="4380" y="2716"/>
                <a:ext cx="741" cy="1084"/>
              </a:xfrm>
              <a:custGeom>
                <a:avLst/>
                <a:gdLst>
                  <a:gd name="T0" fmla="*/ 885 w 934"/>
                  <a:gd name="T1" fmla="*/ 1317 h 1365"/>
                  <a:gd name="T2" fmla="*/ 885 w 934"/>
                  <a:gd name="T3" fmla="*/ 1317 h 1365"/>
                  <a:gd name="T4" fmla="*/ 27 w 934"/>
                  <a:gd name="T5" fmla="*/ 62 h 1365"/>
                  <a:gd name="T6" fmla="*/ 49 w 934"/>
                  <a:gd name="T7" fmla="*/ 47 h 1365"/>
                  <a:gd name="T8" fmla="*/ 907 w 934"/>
                  <a:gd name="T9" fmla="*/ 1302 h 1365"/>
                  <a:gd name="T10" fmla="*/ 885 w 934"/>
                  <a:gd name="T11" fmla="*/ 1317 h 1365"/>
                  <a:gd name="T12" fmla="*/ 922 w 934"/>
                  <a:gd name="T13" fmla="*/ 1276 h 1365"/>
                  <a:gd name="T14" fmla="*/ 922 w 934"/>
                  <a:gd name="T15" fmla="*/ 1276 h 1365"/>
                  <a:gd name="T16" fmla="*/ 934 w 934"/>
                  <a:gd name="T17" fmla="*/ 1365 h 1365"/>
                  <a:gd name="T18" fmla="*/ 856 w 934"/>
                  <a:gd name="T19" fmla="*/ 1322 h 1365"/>
                  <a:gd name="T20" fmla="*/ 922 w 934"/>
                  <a:gd name="T21" fmla="*/ 1276 h 1365"/>
                  <a:gd name="T22" fmla="*/ 12 w 934"/>
                  <a:gd name="T23" fmla="*/ 88 h 1365"/>
                  <a:gd name="T24" fmla="*/ 12 w 934"/>
                  <a:gd name="T25" fmla="*/ 88 h 1365"/>
                  <a:gd name="T26" fmla="*/ 0 w 934"/>
                  <a:gd name="T27" fmla="*/ 0 h 1365"/>
                  <a:gd name="T28" fmla="*/ 78 w 934"/>
                  <a:gd name="T29" fmla="*/ 43 h 1365"/>
                  <a:gd name="T30" fmla="*/ 12 w 934"/>
                  <a:gd name="T31" fmla="*/ 88 h 1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4" h="1365">
                    <a:moveTo>
                      <a:pt x="885" y="1317"/>
                    </a:moveTo>
                    <a:lnTo>
                      <a:pt x="885" y="1317"/>
                    </a:lnTo>
                    <a:lnTo>
                      <a:pt x="27" y="62"/>
                    </a:lnTo>
                    <a:lnTo>
                      <a:pt x="49" y="47"/>
                    </a:lnTo>
                    <a:lnTo>
                      <a:pt x="907" y="1302"/>
                    </a:lnTo>
                    <a:lnTo>
                      <a:pt x="885" y="1317"/>
                    </a:lnTo>
                    <a:close/>
                    <a:moveTo>
                      <a:pt x="922" y="1276"/>
                    </a:moveTo>
                    <a:lnTo>
                      <a:pt x="922" y="1276"/>
                    </a:lnTo>
                    <a:lnTo>
                      <a:pt x="934" y="1365"/>
                    </a:lnTo>
                    <a:lnTo>
                      <a:pt x="856" y="1322"/>
                    </a:lnTo>
                    <a:lnTo>
                      <a:pt x="922" y="1276"/>
                    </a:lnTo>
                    <a:close/>
                    <a:moveTo>
                      <a:pt x="12" y="88"/>
                    </a:moveTo>
                    <a:lnTo>
                      <a:pt x="12" y="88"/>
                    </a:lnTo>
                    <a:lnTo>
                      <a:pt x="0" y="0"/>
                    </a:lnTo>
                    <a:lnTo>
                      <a:pt x="78" y="43"/>
                    </a:lnTo>
                    <a:lnTo>
                      <a:pt x="12" y="88"/>
                    </a:lnTo>
                    <a:close/>
                  </a:path>
                </a:pathLst>
              </a:custGeom>
              <a:solidFill>
                <a:srgbClr val="59556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1" name="Freeform 362">
                <a:extLst>
                  <a:ext uri="{FF2B5EF4-FFF2-40B4-BE49-F238E27FC236}">
                    <a16:creationId xmlns:a16="http://schemas.microsoft.com/office/drawing/2014/main" id="{DB25D5B4-64AC-641F-4467-9B1749675393}"/>
                  </a:ext>
                </a:extLst>
              </p:cNvPr>
              <p:cNvSpPr>
                <a:spLocks/>
              </p:cNvSpPr>
              <p:nvPr/>
            </p:nvSpPr>
            <p:spPr bwMode="auto">
              <a:xfrm>
                <a:off x="6180" y="3510"/>
                <a:ext cx="703" cy="497"/>
              </a:xfrm>
              <a:custGeom>
                <a:avLst/>
                <a:gdLst>
                  <a:gd name="T0" fmla="*/ 0 w 886"/>
                  <a:gd name="T1" fmla="*/ 0 h 627"/>
                  <a:gd name="T2" fmla="*/ 0 w 886"/>
                  <a:gd name="T3" fmla="*/ 0 h 627"/>
                  <a:gd name="T4" fmla="*/ 886 w 886"/>
                  <a:gd name="T5" fmla="*/ 0 h 627"/>
                  <a:gd name="T6" fmla="*/ 886 w 886"/>
                  <a:gd name="T7" fmla="*/ 627 h 627"/>
                  <a:gd name="T8" fmla="*/ 0 w 886"/>
                  <a:gd name="T9" fmla="*/ 627 h 627"/>
                  <a:gd name="T10" fmla="*/ 0 w 886"/>
                  <a:gd name="T11" fmla="*/ 0 h 627"/>
                </a:gdLst>
                <a:ahLst/>
                <a:cxnLst>
                  <a:cxn ang="0">
                    <a:pos x="T0" y="T1"/>
                  </a:cxn>
                  <a:cxn ang="0">
                    <a:pos x="T2" y="T3"/>
                  </a:cxn>
                  <a:cxn ang="0">
                    <a:pos x="T4" y="T5"/>
                  </a:cxn>
                  <a:cxn ang="0">
                    <a:pos x="T6" y="T7"/>
                  </a:cxn>
                  <a:cxn ang="0">
                    <a:pos x="T8" y="T9"/>
                  </a:cxn>
                  <a:cxn ang="0">
                    <a:pos x="T10" y="T11"/>
                  </a:cxn>
                </a:cxnLst>
                <a:rect l="0" t="0" r="r" b="b"/>
                <a:pathLst>
                  <a:path w="886" h="627">
                    <a:moveTo>
                      <a:pt x="0" y="0"/>
                    </a:moveTo>
                    <a:lnTo>
                      <a:pt x="0" y="0"/>
                    </a:lnTo>
                    <a:lnTo>
                      <a:pt x="886" y="0"/>
                    </a:lnTo>
                    <a:lnTo>
                      <a:pt x="886" y="627"/>
                    </a:lnTo>
                    <a:lnTo>
                      <a:pt x="0" y="627"/>
                    </a:lnTo>
                    <a:lnTo>
                      <a:pt x="0" y="0"/>
                    </a:lnTo>
                    <a:close/>
                  </a:path>
                </a:pathLst>
              </a:custGeom>
              <a:solidFill>
                <a:srgbClr val="FBC4C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2" name="Freeform 363">
                <a:extLst>
                  <a:ext uri="{FF2B5EF4-FFF2-40B4-BE49-F238E27FC236}">
                    <a16:creationId xmlns:a16="http://schemas.microsoft.com/office/drawing/2014/main" id="{A6ED1FB0-EE14-F1C7-8EE2-189244DCE48A}"/>
                  </a:ext>
                </a:extLst>
              </p:cNvPr>
              <p:cNvSpPr>
                <a:spLocks/>
              </p:cNvSpPr>
              <p:nvPr/>
            </p:nvSpPr>
            <p:spPr bwMode="auto">
              <a:xfrm>
                <a:off x="6180" y="3510"/>
                <a:ext cx="703" cy="497"/>
              </a:xfrm>
              <a:custGeom>
                <a:avLst/>
                <a:gdLst>
                  <a:gd name="T0" fmla="*/ 0 w 886"/>
                  <a:gd name="T1" fmla="*/ 0 h 627"/>
                  <a:gd name="T2" fmla="*/ 0 w 886"/>
                  <a:gd name="T3" fmla="*/ 0 h 627"/>
                  <a:gd name="T4" fmla="*/ 886 w 886"/>
                  <a:gd name="T5" fmla="*/ 0 h 627"/>
                  <a:gd name="T6" fmla="*/ 886 w 886"/>
                  <a:gd name="T7" fmla="*/ 627 h 627"/>
                  <a:gd name="T8" fmla="*/ 0 w 886"/>
                  <a:gd name="T9" fmla="*/ 627 h 627"/>
                  <a:gd name="T10" fmla="*/ 0 w 886"/>
                  <a:gd name="T11" fmla="*/ 0 h 627"/>
                </a:gdLst>
                <a:ahLst/>
                <a:cxnLst>
                  <a:cxn ang="0">
                    <a:pos x="T0" y="T1"/>
                  </a:cxn>
                  <a:cxn ang="0">
                    <a:pos x="T2" y="T3"/>
                  </a:cxn>
                  <a:cxn ang="0">
                    <a:pos x="T4" y="T5"/>
                  </a:cxn>
                  <a:cxn ang="0">
                    <a:pos x="T6" y="T7"/>
                  </a:cxn>
                  <a:cxn ang="0">
                    <a:pos x="T8" y="T9"/>
                  </a:cxn>
                  <a:cxn ang="0">
                    <a:pos x="T10" y="T11"/>
                  </a:cxn>
                </a:cxnLst>
                <a:rect l="0" t="0" r="r" b="b"/>
                <a:pathLst>
                  <a:path w="886" h="627">
                    <a:moveTo>
                      <a:pt x="0" y="0"/>
                    </a:moveTo>
                    <a:lnTo>
                      <a:pt x="0" y="0"/>
                    </a:lnTo>
                    <a:lnTo>
                      <a:pt x="886" y="0"/>
                    </a:lnTo>
                    <a:lnTo>
                      <a:pt x="886" y="627"/>
                    </a:lnTo>
                    <a:lnTo>
                      <a:pt x="0" y="627"/>
                    </a:lnTo>
                    <a:lnTo>
                      <a:pt x="0" y="0"/>
                    </a:lnTo>
                    <a:close/>
                  </a:path>
                </a:pathLst>
              </a:custGeom>
              <a:noFill/>
              <a:ln w="12700" cap="flat">
                <a:solidFill>
                  <a:srgbClr val="141313"/>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3" name="Rectangle 364">
                <a:extLst>
                  <a:ext uri="{FF2B5EF4-FFF2-40B4-BE49-F238E27FC236}">
                    <a16:creationId xmlns:a16="http://schemas.microsoft.com/office/drawing/2014/main" id="{236CB0AD-0275-9D99-596B-9DAB8BBA4930}"/>
                  </a:ext>
                </a:extLst>
              </p:cNvPr>
              <p:cNvSpPr>
                <a:spLocks noChangeArrowheads="1"/>
              </p:cNvSpPr>
              <p:nvPr/>
            </p:nvSpPr>
            <p:spPr bwMode="auto">
              <a:xfrm>
                <a:off x="6355" y="3543"/>
                <a:ext cx="11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34" name="Rectangle 365">
                <a:extLst>
                  <a:ext uri="{FF2B5EF4-FFF2-40B4-BE49-F238E27FC236}">
                    <a16:creationId xmlns:a16="http://schemas.microsoft.com/office/drawing/2014/main" id="{A30A5B02-5E0A-542E-218E-A3F77944448C}"/>
                  </a:ext>
                </a:extLst>
              </p:cNvPr>
              <p:cNvSpPr>
                <a:spLocks noChangeArrowheads="1"/>
              </p:cNvSpPr>
              <p:nvPr/>
            </p:nvSpPr>
            <p:spPr bwMode="auto">
              <a:xfrm>
                <a:off x="6403" y="3543"/>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35" name="Rectangle 366">
                <a:extLst>
                  <a:ext uri="{FF2B5EF4-FFF2-40B4-BE49-F238E27FC236}">
                    <a16:creationId xmlns:a16="http://schemas.microsoft.com/office/drawing/2014/main" id="{D3196C27-8606-75D9-3D1B-DA388C3EC52B}"/>
                  </a:ext>
                </a:extLst>
              </p:cNvPr>
              <p:cNvSpPr>
                <a:spLocks noChangeArrowheads="1"/>
              </p:cNvSpPr>
              <p:nvPr/>
            </p:nvSpPr>
            <p:spPr bwMode="auto">
              <a:xfrm>
                <a:off x="6466" y="3543"/>
                <a:ext cx="11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36" name="Rectangle 367">
                <a:extLst>
                  <a:ext uri="{FF2B5EF4-FFF2-40B4-BE49-F238E27FC236}">
                    <a16:creationId xmlns:a16="http://schemas.microsoft.com/office/drawing/2014/main" id="{B8619152-0DF9-2A19-0CC9-C7FF4851ADF8}"/>
                  </a:ext>
                </a:extLst>
              </p:cNvPr>
              <p:cNvSpPr>
                <a:spLocks noChangeArrowheads="1"/>
              </p:cNvSpPr>
              <p:nvPr/>
            </p:nvSpPr>
            <p:spPr bwMode="auto">
              <a:xfrm>
                <a:off x="6514" y="3543"/>
                <a:ext cx="123"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37" name="Rectangle 368">
                <a:extLst>
                  <a:ext uri="{FF2B5EF4-FFF2-40B4-BE49-F238E27FC236}">
                    <a16:creationId xmlns:a16="http://schemas.microsoft.com/office/drawing/2014/main" id="{64B3510B-9502-A0F9-F6F2-456827DD13DD}"/>
                  </a:ext>
                </a:extLst>
              </p:cNvPr>
              <p:cNvSpPr>
                <a:spLocks noChangeArrowheads="1"/>
              </p:cNvSpPr>
              <p:nvPr/>
            </p:nvSpPr>
            <p:spPr bwMode="auto">
              <a:xfrm>
                <a:off x="6572" y="3543"/>
                <a:ext cx="9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38" name="Rectangle 369">
                <a:extLst>
                  <a:ext uri="{FF2B5EF4-FFF2-40B4-BE49-F238E27FC236}">
                    <a16:creationId xmlns:a16="http://schemas.microsoft.com/office/drawing/2014/main" id="{9CE098A1-C7A7-A500-1D9D-190044026C91}"/>
                  </a:ext>
                </a:extLst>
              </p:cNvPr>
              <p:cNvSpPr>
                <a:spLocks noChangeArrowheads="1"/>
              </p:cNvSpPr>
              <p:nvPr/>
            </p:nvSpPr>
            <p:spPr bwMode="auto">
              <a:xfrm>
                <a:off x="6601" y="3543"/>
                <a:ext cx="9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39" name="Rectangle 370">
                <a:extLst>
                  <a:ext uri="{FF2B5EF4-FFF2-40B4-BE49-F238E27FC236}">
                    <a16:creationId xmlns:a16="http://schemas.microsoft.com/office/drawing/2014/main" id="{8568F367-E0F7-BA61-1984-47A18EE972D0}"/>
                  </a:ext>
                </a:extLst>
              </p:cNvPr>
              <p:cNvSpPr>
                <a:spLocks noChangeArrowheads="1"/>
              </p:cNvSpPr>
              <p:nvPr/>
            </p:nvSpPr>
            <p:spPr bwMode="auto">
              <a:xfrm>
                <a:off x="6627" y="3543"/>
                <a:ext cx="14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&amp;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40" name="Rectangle 371">
                <a:extLst>
                  <a:ext uri="{FF2B5EF4-FFF2-40B4-BE49-F238E27FC236}">
                    <a16:creationId xmlns:a16="http://schemas.microsoft.com/office/drawing/2014/main" id="{874594CA-14AB-36DF-34F5-BD781B1CB0E1}"/>
                  </a:ext>
                </a:extLst>
              </p:cNvPr>
              <p:cNvSpPr>
                <a:spLocks noChangeArrowheads="1"/>
              </p:cNvSpPr>
              <p:nvPr/>
            </p:nvSpPr>
            <p:spPr bwMode="auto">
              <a:xfrm>
                <a:off x="6709" y="3543"/>
                <a:ext cx="9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41" name="Rectangle 372">
                <a:extLst>
                  <a:ext uri="{FF2B5EF4-FFF2-40B4-BE49-F238E27FC236}">
                    <a16:creationId xmlns:a16="http://schemas.microsoft.com/office/drawing/2014/main" id="{F4AFA352-AAE9-3141-495E-101FAA253009}"/>
                  </a:ext>
                </a:extLst>
              </p:cNvPr>
              <p:cNvSpPr>
                <a:spLocks noChangeArrowheads="1"/>
              </p:cNvSpPr>
              <p:nvPr/>
            </p:nvSpPr>
            <p:spPr bwMode="auto">
              <a:xfrm>
                <a:off x="6343" y="3681"/>
                <a:ext cx="133"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42" name="Rectangle 373">
                <a:extLst>
                  <a:ext uri="{FF2B5EF4-FFF2-40B4-BE49-F238E27FC236}">
                    <a16:creationId xmlns:a16="http://schemas.microsoft.com/office/drawing/2014/main" id="{344EE42A-D2B1-C3CC-485C-45A88BE453FA}"/>
                  </a:ext>
                </a:extLst>
              </p:cNvPr>
              <p:cNvSpPr>
                <a:spLocks noChangeArrowheads="1"/>
              </p:cNvSpPr>
              <p:nvPr/>
            </p:nvSpPr>
            <p:spPr bwMode="auto">
              <a:xfrm>
                <a:off x="6408" y="3681"/>
                <a:ext cx="1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43" name="Rectangle 374">
                <a:extLst>
                  <a:ext uri="{FF2B5EF4-FFF2-40B4-BE49-F238E27FC236}">
                    <a16:creationId xmlns:a16="http://schemas.microsoft.com/office/drawing/2014/main" id="{9466E7D4-F4D9-1B78-8761-0E056EB26E46}"/>
                  </a:ext>
                </a:extLst>
              </p:cNvPr>
              <p:cNvSpPr>
                <a:spLocks noChangeArrowheads="1"/>
              </p:cNvSpPr>
              <p:nvPr/>
            </p:nvSpPr>
            <p:spPr bwMode="auto">
              <a:xfrm>
                <a:off x="6466" y="3681"/>
                <a:ext cx="16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44" name="Rectangle 375">
                <a:extLst>
                  <a:ext uri="{FF2B5EF4-FFF2-40B4-BE49-F238E27FC236}">
                    <a16:creationId xmlns:a16="http://schemas.microsoft.com/office/drawing/2014/main" id="{A3591A56-CBE5-04DE-E6A1-1D3A766EF715}"/>
                  </a:ext>
                </a:extLst>
              </p:cNvPr>
              <p:cNvSpPr>
                <a:spLocks noChangeArrowheads="1"/>
              </p:cNvSpPr>
              <p:nvPr/>
            </p:nvSpPr>
            <p:spPr bwMode="auto">
              <a:xfrm>
                <a:off x="6561" y="3681"/>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45" name="Rectangle 376">
                <a:extLst>
                  <a:ext uri="{FF2B5EF4-FFF2-40B4-BE49-F238E27FC236}">
                    <a16:creationId xmlns:a16="http://schemas.microsoft.com/office/drawing/2014/main" id="{52215F09-2997-A88D-ACEE-4EF9CA7C5AAA}"/>
                  </a:ext>
                </a:extLst>
              </p:cNvPr>
              <p:cNvSpPr>
                <a:spLocks noChangeArrowheads="1"/>
              </p:cNvSpPr>
              <p:nvPr/>
            </p:nvSpPr>
            <p:spPr bwMode="auto">
              <a:xfrm>
                <a:off x="6622" y="3681"/>
                <a:ext cx="10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46" name="Rectangle 377">
                <a:extLst>
                  <a:ext uri="{FF2B5EF4-FFF2-40B4-BE49-F238E27FC236}">
                    <a16:creationId xmlns:a16="http://schemas.microsoft.com/office/drawing/2014/main" id="{A0E4C1DC-5B48-797E-B70E-E6DD674A9B06}"/>
                  </a:ext>
                </a:extLst>
              </p:cNvPr>
              <p:cNvSpPr>
                <a:spLocks noChangeArrowheads="1"/>
              </p:cNvSpPr>
              <p:nvPr/>
            </p:nvSpPr>
            <p:spPr bwMode="auto">
              <a:xfrm>
                <a:off x="6662" y="3681"/>
                <a:ext cx="1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47" name="Rectangle 378">
                <a:extLst>
                  <a:ext uri="{FF2B5EF4-FFF2-40B4-BE49-F238E27FC236}">
                    <a16:creationId xmlns:a16="http://schemas.microsoft.com/office/drawing/2014/main" id="{16601FD4-5C83-8C47-BE42-9213E8BC2140}"/>
                  </a:ext>
                </a:extLst>
              </p:cNvPr>
              <p:cNvSpPr>
                <a:spLocks noChangeArrowheads="1"/>
              </p:cNvSpPr>
              <p:nvPr/>
            </p:nvSpPr>
            <p:spPr bwMode="auto">
              <a:xfrm>
                <a:off x="6372" y="3828"/>
                <a:ext cx="137"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48" name="Rectangle 379">
                <a:extLst>
                  <a:ext uri="{FF2B5EF4-FFF2-40B4-BE49-F238E27FC236}">
                    <a16:creationId xmlns:a16="http://schemas.microsoft.com/office/drawing/2014/main" id="{CF007FC9-8D77-B492-3878-8963E4790A74}"/>
                  </a:ext>
                </a:extLst>
              </p:cNvPr>
              <p:cNvSpPr>
                <a:spLocks noChangeArrowheads="1"/>
              </p:cNvSpPr>
              <p:nvPr/>
            </p:nvSpPr>
            <p:spPr bwMode="auto">
              <a:xfrm>
                <a:off x="6442" y="3828"/>
                <a:ext cx="11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49" name="Rectangle 380">
                <a:extLst>
                  <a:ext uri="{FF2B5EF4-FFF2-40B4-BE49-F238E27FC236}">
                    <a16:creationId xmlns:a16="http://schemas.microsoft.com/office/drawing/2014/main" id="{44D54123-9471-F667-9E1F-53E6B13251E2}"/>
                  </a:ext>
                </a:extLst>
              </p:cNvPr>
              <p:cNvSpPr>
                <a:spLocks noChangeArrowheads="1"/>
              </p:cNvSpPr>
              <p:nvPr/>
            </p:nvSpPr>
            <p:spPr bwMode="auto">
              <a:xfrm>
                <a:off x="6491" y="3828"/>
                <a:ext cx="11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50" name="Rectangle 381">
                <a:extLst>
                  <a:ext uri="{FF2B5EF4-FFF2-40B4-BE49-F238E27FC236}">
                    <a16:creationId xmlns:a16="http://schemas.microsoft.com/office/drawing/2014/main" id="{E82A2E07-9A9B-238D-55F3-AB4DFC37BF6F}"/>
                  </a:ext>
                </a:extLst>
              </p:cNvPr>
              <p:cNvSpPr>
                <a:spLocks noChangeArrowheads="1"/>
              </p:cNvSpPr>
              <p:nvPr/>
            </p:nvSpPr>
            <p:spPr bwMode="auto">
              <a:xfrm>
                <a:off x="6541" y="3828"/>
                <a:ext cx="1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51" name="Rectangle 382">
                <a:extLst>
                  <a:ext uri="{FF2B5EF4-FFF2-40B4-BE49-F238E27FC236}">
                    <a16:creationId xmlns:a16="http://schemas.microsoft.com/office/drawing/2014/main" id="{BE185D2B-6525-59E9-8165-4AC0B08F8497}"/>
                  </a:ext>
                </a:extLst>
              </p:cNvPr>
              <p:cNvSpPr>
                <a:spLocks noChangeArrowheads="1"/>
              </p:cNvSpPr>
              <p:nvPr/>
            </p:nvSpPr>
            <p:spPr bwMode="auto">
              <a:xfrm>
                <a:off x="6599" y="3828"/>
                <a:ext cx="11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52" name="Rectangle 383">
                <a:extLst>
                  <a:ext uri="{FF2B5EF4-FFF2-40B4-BE49-F238E27FC236}">
                    <a16:creationId xmlns:a16="http://schemas.microsoft.com/office/drawing/2014/main" id="{5873F0EB-CF82-0935-3DA1-06A867F457AF}"/>
                  </a:ext>
                </a:extLst>
              </p:cNvPr>
              <p:cNvSpPr>
                <a:spLocks noChangeArrowheads="1"/>
              </p:cNvSpPr>
              <p:nvPr/>
            </p:nvSpPr>
            <p:spPr bwMode="auto">
              <a:xfrm>
                <a:off x="6645" y="3828"/>
                <a:ext cx="11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53" name="Freeform 384">
                <a:extLst>
                  <a:ext uri="{FF2B5EF4-FFF2-40B4-BE49-F238E27FC236}">
                    <a16:creationId xmlns:a16="http://schemas.microsoft.com/office/drawing/2014/main" id="{6DE86CD1-5B4C-3143-D95F-749402A376E6}"/>
                  </a:ext>
                </a:extLst>
              </p:cNvPr>
              <p:cNvSpPr>
                <a:spLocks/>
              </p:cNvSpPr>
              <p:nvPr/>
            </p:nvSpPr>
            <p:spPr bwMode="auto">
              <a:xfrm>
                <a:off x="6180" y="1668"/>
                <a:ext cx="1036" cy="355"/>
              </a:xfrm>
              <a:custGeom>
                <a:avLst/>
                <a:gdLst>
                  <a:gd name="T0" fmla="*/ 0 w 1306"/>
                  <a:gd name="T1" fmla="*/ 0 h 447"/>
                  <a:gd name="T2" fmla="*/ 0 w 1306"/>
                  <a:gd name="T3" fmla="*/ 0 h 447"/>
                  <a:gd name="T4" fmla="*/ 1306 w 1306"/>
                  <a:gd name="T5" fmla="*/ 0 h 447"/>
                  <a:gd name="T6" fmla="*/ 1306 w 1306"/>
                  <a:gd name="T7" fmla="*/ 447 h 447"/>
                  <a:gd name="T8" fmla="*/ 0 w 1306"/>
                  <a:gd name="T9" fmla="*/ 447 h 447"/>
                  <a:gd name="T10" fmla="*/ 0 w 1306"/>
                  <a:gd name="T11" fmla="*/ 0 h 447"/>
                </a:gdLst>
                <a:ahLst/>
                <a:cxnLst>
                  <a:cxn ang="0">
                    <a:pos x="T0" y="T1"/>
                  </a:cxn>
                  <a:cxn ang="0">
                    <a:pos x="T2" y="T3"/>
                  </a:cxn>
                  <a:cxn ang="0">
                    <a:pos x="T4" y="T5"/>
                  </a:cxn>
                  <a:cxn ang="0">
                    <a:pos x="T6" y="T7"/>
                  </a:cxn>
                  <a:cxn ang="0">
                    <a:pos x="T8" y="T9"/>
                  </a:cxn>
                  <a:cxn ang="0">
                    <a:pos x="T10" y="T11"/>
                  </a:cxn>
                </a:cxnLst>
                <a:rect l="0" t="0" r="r" b="b"/>
                <a:pathLst>
                  <a:path w="1306" h="447">
                    <a:moveTo>
                      <a:pt x="0" y="0"/>
                    </a:moveTo>
                    <a:lnTo>
                      <a:pt x="0" y="0"/>
                    </a:lnTo>
                    <a:lnTo>
                      <a:pt x="1306" y="0"/>
                    </a:lnTo>
                    <a:lnTo>
                      <a:pt x="1306" y="447"/>
                    </a:lnTo>
                    <a:lnTo>
                      <a:pt x="0" y="447"/>
                    </a:lnTo>
                    <a:lnTo>
                      <a:pt x="0" y="0"/>
                    </a:lnTo>
                    <a:close/>
                  </a:path>
                </a:pathLst>
              </a:custGeom>
              <a:solidFill>
                <a:srgbClr val="FBC4CD"/>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54" name="Freeform 385">
                <a:extLst>
                  <a:ext uri="{FF2B5EF4-FFF2-40B4-BE49-F238E27FC236}">
                    <a16:creationId xmlns:a16="http://schemas.microsoft.com/office/drawing/2014/main" id="{F46D312F-162C-7BFD-C7C0-332A7BC64D7C}"/>
                  </a:ext>
                </a:extLst>
              </p:cNvPr>
              <p:cNvSpPr>
                <a:spLocks/>
              </p:cNvSpPr>
              <p:nvPr/>
            </p:nvSpPr>
            <p:spPr bwMode="auto">
              <a:xfrm>
                <a:off x="6180" y="1668"/>
                <a:ext cx="1036" cy="355"/>
              </a:xfrm>
              <a:custGeom>
                <a:avLst/>
                <a:gdLst>
                  <a:gd name="T0" fmla="*/ 0 w 1306"/>
                  <a:gd name="T1" fmla="*/ 0 h 447"/>
                  <a:gd name="T2" fmla="*/ 0 w 1306"/>
                  <a:gd name="T3" fmla="*/ 0 h 447"/>
                  <a:gd name="T4" fmla="*/ 1306 w 1306"/>
                  <a:gd name="T5" fmla="*/ 0 h 447"/>
                  <a:gd name="T6" fmla="*/ 1306 w 1306"/>
                  <a:gd name="T7" fmla="*/ 447 h 447"/>
                  <a:gd name="T8" fmla="*/ 0 w 1306"/>
                  <a:gd name="T9" fmla="*/ 447 h 447"/>
                  <a:gd name="T10" fmla="*/ 0 w 1306"/>
                  <a:gd name="T11" fmla="*/ 0 h 447"/>
                </a:gdLst>
                <a:ahLst/>
                <a:cxnLst>
                  <a:cxn ang="0">
                    <a:pos x="T0" y="T1"/>
                  </a:cxn>
                  <a:cxn ang="0">
                    <a:pos x="T2" y="T3"/>
                  </a:cxn>
                  <a:cxn ang="0">
                    <a:pos x="T4" y="T5"/>
                  </a:cxn>
                  <a:cxn ang="0">
                    <a:pos x="T6" y="T7"/>
                  </a:cxn>
                  <a:cxn ang="0">
                    <a:pos x="T8" y="T9"/>
                  </a:cxn>
                  <a:cxn ang="0">
                    <a:pos x="T10" y="T11"/>
                  </a:cxn>
                </a:cxnLst>
                <a:rect l="0" t="0" r="r" b="b"/>
                <a:pathLst>
                  <a:path w="1306" h="447">
                    <a:moveTo>
                      <a:pt x="0" y="0"/>
                    </a:moveTo>
                    <a:lnTo>
                      <a:pt x="0" y="0"/>
                    </a:lnTo>
                    <a:lnTo>
                      <a:pt x="1306" y="0"/>
                    </a:lnTo>
                    <a:lnTo>
                      <a:pt x="1306" y="447"/>
                    </a:lnTo>
                    <a:lnTo>
                      <a:pt x="0" y="447"/>
                    </a:lnTo>
                    <a:lnTo>
                      <a:pt x="0" y="0"/>
                    </a:lnTo>
                    <a:close/>
                  </a:path>
                </a:pathLst>
              </a:custGeom>
              <a:noFill/>
              <a:ln w="12700" cap="flat">
                <a:solidFill>
                  <a:srgbClr val="141313"/>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5" name="Rectangle 386">
                <a:extLst>
                  <a:ext uri="{FF2B5EF4-FFF2-40B4-BE49-F238E27FC236}">
                    <a16:creationId xmlns:a16="http://schemas.microsoft.com/office/drawing/2014/main" id="{2F1C40D7-7564-E04E-F65D-3BB4A91B0AA6}"/>
                  </a:ext>
                </a:extLst>
              </p:cNvPr>
              <p:cNvSpPr>
                <a:spLocks noChangeArrowheads="1"/>
              </p:cNvSpPr>
              <p:nvPr/>
            </p:nvSpPr>
            <p:spPr bwMode="auto">
              <a:xfrm>
                <a:off x="6318" y="1701"/>
                <a:ext cx="11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56" name="Rectangle 387">
                <a:extLst>
                  <a:ext uri="{FF2B5EF4-FFF2-40B4-BE49-F238E27FC236}">
                    <a16:creationId xmlns:a16="http://schemas.microsoft.com/office/drawing/2014/main" id="{4E5C77E1-4600-97A7-7EEC-BBC8F9CE1844}"/>
                  </a:ext>
                </a:extLst>
              </p:cNvPr>
              <p:cNvSpPr>
                <a:spLocks noChangeArrowheads="1"/>
              </p:cNvSpPr>
              <p:nvPr/>
            </p:nvSpPr>
            <p:spPr bwMode="auto">
              <a:xfrm>
                <a:off x="6368" y="1701"/>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57" name="Rectangle 388">
                <a:extLst>
                  <a:ext uri="{FF2B5EF4-FFF2-40B4-BE49-F238E27FC236}">
                    <a16:creationId xmlns:a16="http://schemas.microsoft.com/office/drawing/2014/main" id="{724943DF-97F0-9319-A8A8-B7A20A87B8C3}"/>
                  </a:ext>
                </a:extLst>
              </p:cNvPr>
              <p:cNvSpPr>
                <a:spLocks noChangeArrowheads="1"/>
              </p:cNvSpPr>
              <p:nvPr/>
            </p:nvSpPr>
            <p:spPr bwMode="auto">
              <a:xfrm>
                <a:off x="6430" y="1701"/>
                <a:ext cx="11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58" name="Rectangle 389">
                <a:extLst>
                  <a:ext uri="{FF2B5EF4-FFF2-40B4-BE49-F238E27FC236}">
                    <a16:creationId xmlns:a16="http://schemas.microsoft.com/office/drawing/2014/main" id="{11C80716-53A1-C8D2-3FDE-D1F2CC58BD24}"/>
                  </a:ext>
                </a:extLst>
              </p:cNvPr>
              <p:cNvSpPr>
                <a:spLocks noChangeArrowheads="1"/>
              </p:cNvSpPr>
              <p:nvPr/>
            </p:nvSpPr>
            <p:spPr bwMode="auto">
              <a:xfrm>
                <a:off x="6479" y="1701"/>
                <a:ext cx="123"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59" name="Rectangle 390">
                <a:extLst>
                  <a:ext uri="{FF2B5EF4-FFF2-40B4-BE49-F238E27FC236}">
                    <a16:creationId xmlns:a16="http://schemas.microsoft.com/office/drawing/2014/main" id="{108D74F6-B3C0-0479-9212-1F61AA572373}"/>
                  </a:ext>
                </a:extLst>
              </p:cNvPr>
              <p:cNvSpPr>
                <a:spLocks noChangeArrowheads="1"/>
              </p:cNvSpPr>
              <p:nvPr/>
            </p:nvSpPr>
            <p:spPr bwMode="auto">
              <a:xfrm>
                <a:off x="6536" y="1701"/>
                <a:ext cx="9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60" name="Rectangle 391">
                <a:extLst>
                  <a:ext uri="{FF2B5EF4-FFF2-40B4-BE49-F238E27FC236}">
                    <a16:creationId xmlns:a16="http://schemas.microsoft.com/office/drawing/2014/main" id="{EBE57B11-44B1-DEEA-84D5-3F156E3CA619}"/>
                  </a:ext>
                </a:extLst>
              </p:cNvPr>
              <p:cNvSpPr>
                <a:spLocks noChangeArrowheads="1"/>
              </p:cNvSpPr>
              <p:nvPr/>
            </p:nvSpPr>
            <p:spPr bwMode="auto">
              <a:xfrm>
                <a:off x="6565" y="1701"/>
                <a:ext cx="9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61" name="Rectangle 392">
                <a:extLst>
                  <a:ext uri="{FF2B5EF4-FFF2-40B4-BE49-F238E27FC236}">
                    <a16:creationId xmlns:a16="http://schemas.microsoft.com/office/drawing/2014/main" id="{26213659-EAA0-7C38-2B05-EAA6B64F6ADA}"/>
                  </a:ext>
                </a:extLst>
              </p:cNvPr>
              <p:cNvSpPr>
                <a:spLocks noChangeArrowheads="1"/>
              </p:cNvSpPr>
              <p:nvPr/>
            </p:nvSpPr>
            <p:spPr bwMode="auto">
              <a:xfrm>
                <a:off x="6591" y="1701"/>
                <a:ext cx="14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&amp;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62" name="Rectangle 393">
                <a:extLst>
                  <a:ext uri="{FF2B5EF4-FFF2-40B4-BE49-F238E27FC236}">
                    <a16:creationId xmlns:a16="http://schemas.microsoft.com/office/drawing/2014/main" id="{08894147-E5A9-4D8D-DEB8-4FD64D3A6D1A}"/>
                  </a:ext>
                </a:extLst>
              </p:cNvPr>
              <p:cNvSpPr>
                <a:spLocks noChangeArrowheads="1"/>
              </p:cNvSpPr>
              <p:nvPr/>
            </p:nvSpPr>
            <p:spPr bwMode="auto">
              <a:xfrm>
                <a:off x="6673" y="1701"/>
                <a:ext cx="9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FF0000"/>
                    </a:solidFill>
                    <a:effectLst/>
                    <a:latin typeface="Calibri Bold" panose="020F07020304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63" name="Rectangle 394">
                <a:extLst>
                  <a:ext uri="{FF2B5EF4-FFF2-40B4-BE49-F238E27FC236}">
                    <a16:creationId xmlns:a16="http://schemas.microsoft.com/office/drawing/2014/main" id="{208AD025-AFFC-CF7B-EBB3-A2D0D9FDD0D2}"/>
                  </a:ext>
                </a:extLst>
              </p:cNvPr>
              <p:cNvSpPr>
                <a:spLocks noChangeArrowheads="1"/>
              </p:cNvSpPr>
              <p:nvPr/>
            </p:nvSpPr>
            <p:spPr bwMode="auto">
              <a:xfrm>
                <a:off x="6699" y="1701"/>
                <a:ext cx="133"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64" name="Rectangle 395">
                <a:extLst>
                  <a:ext uri="{FF2B5EF4-FFF2-40B4-BE49-F238E27FC236}">
                    <a16:creationId xmlns:a16="http://schemas.microsoft.com/office/drawing/2014/main" id="{FF7B0FCF-DDF1-294A-F7E0-C55227CF5A59}"/>
                  </a:ext>
                </a:extLst>
              </p:cNvPr>
              <p:cNvSpPr>
                <a:spLocks noChangeArrowheads="1"/>
              </p:cNvSpPr>
              <p:nvPr/>
            </p:nvSpPr>
            <p:spPr bwMode="auto">
              <a:xfrm>
                <a:off x="6765" y="1701"/>
                <a:ext cx="1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65" name="Rectangle 396">
                <a:extLst>
                  <a:ext uri="{FF2B5EF4-FFF2-40B4-BE49-F238E27FC236}">
                    <a16:creationId xmlns:a16="http://schemas.microsoft.com/office/drawing/2014/main" id="{8BCF4EC5-E81E-A639-9C2A-6B6B7941BA60}"/>
                  </a:ext>
                </a:extLst>
              </p:cNvPr>
              <p:cNvSpPr>
                <a:spLocks noChangeArrowheads="1"/>
              </p:cNvSpPr>
              <p:nvPr/>
            </p:nvSpPr>
            <p:spPr bwMode="auto">
              <a:xfrm>
                <a:off x="6822" y="1701"/>
                <a:ext cx="16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66" name="Rectangle 397">
                <a:extLst>
                  <a:ext uri="{FF2B5EF4-FFF2-40B4-BE49-F238E27FC236}">
                    <a16:creationId xmlns:a16="http://schemas.microsoft.com/office/drawing/2014/main" id="{B2FEC5E5-A381-4623-D6B7-892DF28E0687}"/>
                  </a:ext>
                </a:extLst>
              </p:cNvPr>
              <p:cNvSpPr>
                <a:spLocks noChangeArrowheads="1"/>
              </p:cNvSpPr>
              <p:nvPr/>
            </p:nvSpPr>
            <p:spPr bwMode="auto">
              <a:xfrm>
                <a:off x="6917" y="1701"/>
                <a:ext cx="129"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67" name="Rectangle 398">
                <a:extLst>
                  <a:ext uri="{FF2B5EF4-FFF2-40B4-BE49-F238E27FC236}">
                    <a16:creationId xmlns:a16="http://schemas.microsoft.com/office/drawing/2014/main" id="{0634F8DC-B37B-D6D5-4EEB-0C82AD2FFA6C}"/>
                  </a:ext>
                </a:extLst>
              </p:cNvPr>
              <p:cNvSpPr>
                <a:spLocks noChangeArrowheads="1"/>
              </p:cNvSpPr>
              <p:nvPr/>
            </p:nvSpPr>
            <p:spPr bwMode="auto">
              <a:xfrm>
                <a:off x="6979" y="1701"/>
                <a:ext cx="10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68" name="Rectangle 399">
                <a:extLst>
                  <a:ext uri="{FF2B5EF4-FFF2-40B4-BE49-F238E27FC236}">
                    <a16:creationId xmlns:a16="http://schemas.microsoft.com/office/drawing/2014/main" id="{CAFEB1BC-92F7-FEFD-35DA-6783CFC0C7B3}"/>
                  </a:ext>
                </a:extLst>
              </p:cNvPr>
              <p:cNvSpPr>
                <a:spLocks noChangeArrowheads="1"/>
              </p:cNvSpPr>
              <p:nvPr/>
            </p:nvSpPr>
            <p:spPr bwMode="auto">
              <a:xfrm>
                <a:off x="7018" y="1701"/>
                <a:ext cx="1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69" name="Rectangle 400">
                <a:extLst>
                  <a:ext uri="{FF2B5EF4-FFF2-40B4-BE49-F238E27FC236}">
                    <a16:creationId xmlns:a16="http://schemas.microsoft.com/office/drawing/2014/main" id="{3019C8FD-6A13-6447-6107-D7884F9C1639}"/>
                  </a:ext>
                </a:extLst>
              </p:cNvPr>
              <p:cNvSpPr>
                <a:spLocks noChangeArrowheads="1"/>
              </p:cNvSpPr>
              <p:nvPr/>
            </p:nvSpPr>
            <p:spPr bwMode="auto">
              <a:xfrm>
                <a:off x="6538" y="1839"/>
                <a:ext cx="137"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70" name="Rectangle 401">
                <a:extLst>
                  <a:ext uri="{FF2B5EF4-FFF2-40B4-BE49-F238E27FC236}">
                    <a16:creationId xmlns:a16="http://schemas.microsoft.com/office/drawing/2014/main" id="{3FA96E89-ED08-0065-E806-DFE818913933}"/>
                  </a:ext>
                </a:extLst>
              </p:cNvPr>
              <p:cNvSpPr>
                <a:spLocks noChangeArrowheads="1"/>
              </p:cNvSpPr>
              <p:nvPr/>
            </p:nvSpPr>
            <p:spPr bwMode="auto">
              <a:xfrm>
                <a:off x="6608" y="1839"/>
                <a:ext cx="11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71" name="Rectangle 402">
                <a:extLst>
                  <a:ext uri="{FF2B5EF4-FFF2-40B4-BE49-F238E27FC236}">
                    <a16:creationId xmlns:a16="http://schemas.microsoft.com/office/drawing/2014/main" id="{3BB7651D-482B-0884-9DDE-3BC526E9DC29}"/>
                  </a:ext>
                </a:extLst>
              </p:cNvPr>
              <p:cNvSpPr>
                <a:spLocks noChangeArrowheads="1"/>
              </p:cNvSpPr>
              <p:nvPr/>
            </p:nvSpPr>
            <p:spPr bwMode="auto">
              <a:xfrm>
                <a:off x="6657" y="1839"/>
                <a:ext cx="11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72" name="Rectangle 403">
                <a:extLst>
                  <a:ext uri="{FF2B5EF4-FFF2-40B4-BE49-F238E27FC236}">
                    <a16:creationId xmlns:a16="http://schemas.microsoft.com/office/drawing/2014/main" id="{2A514D5E-7873-AE85-6666-B64ADD5B8281}"/>
                  </a:ext>
                </a:extLst>
              </p:cNvPr>
              <p:cNvSpPr>
                <a:spLocks noChangeArrowheads="1"/>
              </p:cNvSpPr>
              <p:nvPr/>
            </p:nvSpPr>
            <p:spPr bwMode="auto">
              <a:xfrm>
                <a:off x="6707" y="1839"/>
                <a:ext cx="12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73" name="Rectangle 404">
                <a:extLst>
                  <a:ext uri="{FF2B5EF4-FFF2-40B4-BE49-F238E27FC236}">
                    <a16:creationId xmlns:a16="http://schemas.microsoft.com/office/drawing/2014/main" id="{EFAD4686-5DC2-390B-8439-889387277BB0}"/>
                  </a:ext>
                </a:extLst>
              </p:cNvPr>
              <p:cNvSpPr>
                <a:spLocks noChangeArrowheads="1"/>
              </p:cNvSpPr>
              <p:nvPr/>
            </p:nvSpPr>
            <p:spPr bwMode="auto">
              <a:xfrm>
                <a:off x="6765" y="1839"/>
                <a:ext cx="11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74" name="Rectangle 405">
                <a:extLst>
                  <a:ext uri="{FF2B5EF4-FFF2-40B4-BE49-F238E27FC236}">
                    <a16:creationId xmlns:a16="http://schemas.microsoft.com/office/drawing/2014/main" id="{741A2CED-341C-793C-7726-A5BF82AB45AB}"/>
                  </a:ext>
                </a:extLst>
              </p:cNvPr>
              <p:cNvSpPr>
                <a:spLocks noChangeArrowheads="1"/>
              </p:cNvSpPr>
              <p:nvPr/>
            </p:nvSpPr>
            <p:spPr bwMode="auto">
              <a:xfrm>
                <a:off x="6811" y="1839"/>
                <a:ext cx="11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2E2C6C"/>
                    </a:solidFill>
                    <a:effectLst/>
                    <a:latin typeface="Calibri Bold" panose="020F0702030404030204" pitchFamily="34" charset="0"/>
                  </a:rPr>
                  <a: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
          <p:nvSpPr>
            <p:cNvPr id="17" name="Freeform 407">
              <a:extLst>
                <a:ext uri="{FF2B5EF4-FFF2-40B4-BE49-F238E27FC236}">
                  <a16:creationId xmlns:a16="http://schemas.microsoft.com/office/drawing/2014/main" id="{D754742F-BBC7-69A0-554E-2998D28CE389}"/>
                </a:ext>
              </a:extLst>
            </p:cNvPr>
            <p:cNvSpPr>
              <a:spLocks noEditPoints="1"/>
            </p:cNvSpPr>
            <p:nvPr/>
          </p:nvSpPr>
          <p:spPr bwMode="auto">
            <a:xfrm>
              <a:off x="10499725" y="2362201"/>
              <a:ext cx="144463" cy="288925"/>
            </a:xfrm>
            <a:custGeom>
              <a:avLst/>
              <a:gdLst>
                <a:gd name="T0" fmla="*/ 90 w 114"/>
                <a:gd name="T1" fmla="*/ 229 h 229"/>
                <a:gd name="T2" fmla="*/ 90 w 114"/>
                <a:gd name="T3" fmla="*/ 229 h 229"/>
                <a:gd name="T4" fmla="*/ 19 w 114"/>
                <a:gd name="T5" fmla="*/ 67 h 229"/>
                <a:gd name="T6" fmla="*/ 44 w 114"/>
                <a:gd name="T7" fmla="*/ 56 h 229"/>
                <a:gd name="T8" fmla="*/ 114 w 114"/>
                <a:gd name="T9" fmla="*/ 219 h 229"/>
                <a:gd name="T10" fmla="*/ 90 w 114"/>
                <a:gd name="T11" fmla="*/ 229 h 229"/>
                <a:gd name="T12" fmla="*/ 0 w 114"/>
                <a:gd name="T13" fmla="*/ 89 h 229"/>
                <a:gd name="T14" fmla="*/ 0 w 114"/>
                <a:gd name="T15" fmla="*/ 89 h 229"/>
                <a:gd name="T16" fmla="*/ 5 w 114"/>
                <a:gd name="T17" fmla="*/ 0 h 229"/>
                <a:gd name="T18" fmla="*/ 74 w 114"/>
                <a:gd name="T19" fmla="*/ 58 h 229"/>
                <a:gd name="T20" fmla="*/ 0 w 114"/>
                <a:gd name="T21" fmla="*/ 89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4" h="229">
                  <a:moveTo>
                    <a:pt x="90" y="229"/>
                  </a:moveTo>
                  <a:lnTo>
                    <a:pt x="90" y="229"/>
                  </a:lnTo>
                  <a:lnTo>
                    <a:pt x="19" y="67"/>
                  </a:lnTo>
                  <a:lnTo>
                    <a:pt x="44" y="56"/>
                  </a:lnTo>
                  <a:lnTo>
                    <a:pt x="114" y="219"/>
                  </a:lnTo>
                  <a:lnTo>
                    <a:pt x="90" y="229"/>
                  </a:lnTo>
                  <a:close/>
                  <a:moveTo>
                    <a:pt x="0" y="89"/>
                  </a:moveTo>
                  <a:lnTo>
                    <a:pt x="0" y="89"/>
                  </a:lnTo>
                  <a:lnTo>
                    <a:pt x="5" y="0"/>
                  </a:lnTo>
                  <a:lnTo>
                    <a:pt x="74" y="58"/>
                  </a:lnTo>
                  <a:lnTo>
                    <a:pt x="0" y="89"/>
                  </a:lnTo>
                  <a:close/>
                </a:path>
              </a:pathLst>
            </a:custGeom>
            <a:solidFill>
              <a:srgbClr val="59556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408">
              <a:extLst>
                <a:ext uri="{FF2B5EF4-FFF2-40B4-BE49-F238E27FC236}">
                  <a16:creationId xmlns:a16="http://schemas.microsoft.com/office/drawing/2014/main" id="{ACCC557D-1014-9D2C-116A-AC58F5B5EBB5}"/>
                </a:ext>
              </a:extLst>
            </p:cNvPr>
            <p:cNvSpPr>
              <a:spLocks noEditPoints="1"/>
            </p:cNvSpPr>
            <p:nvPr/>
          </p:nvSpPr>
          <p:spPr bwMode="auto">
            <a:xfrm>
              <a:off x="9280525" y="3670301"/>
              <a:ext cx="506413" cy="217488"/>
            </a:xfrm>
            <a:custGeom>
              <a:avLst/>
              <a:gdLst>
                <a:gd name="T0" fmla="*/ 335 w 402"/>
                <a:gd name="T1" fmla="*/ 152 h 172"/>
                <a:gd name="T2" fmla="*/ 335 w 402"/>
                <a:gd name="T3" fmla="*/ 152 h 172"/>
                <a:gd name="T4" fmla="*/ 57 w 402"/>
                <a:gd name="T5" fmla="*/ 45 h 172"/>
                <a:gd name="T6" fmla="*/ 67 w 402"/>
                <a:gd name="T7" fmla="*/ 20 h 172"/>
                <a:gd name="T8" fmla="*/ 345 w 402"/>
                <a:gd name="T9" fmla="*/ 127 h 172"/>
                <a:gd name="T10" fmla="*/ 335 w 402"/>
                <a:gd name="T11" fmla="*/ 152 h 172"/>
                <a:gd name="T12" fmla="*/ 342 w 402"/>
                <a:gd name="T13" fmla="*/ 97 h 172"/>
                <a:gd name="T14" fmla="*/ 342 w 402"/>
                <a:gd name="T15" fmla="*/ 97 h 172"/>
                <a:gd name="T16" fmla="*/ 402 w 402"/>
                <a:gd name="T17" fmla="*/ 163 h 172"/>
                <a:gd name="T18" fmla="*/ 313 w 402"/>
                <a:gd name="T19" fmla="*/ 172 h 172"/>
                <a:gd name="T20" fmla="*/ 342 w 402"/>
                <a:gd name="T21" fmla="*/ 97 h 172"/>
                <a:gd name="T22" fmla="*/ 60 w 402"/>
                <a:gd name="T23" fmla="*/ 75 h 172"/>
                <a:gd name="T24" fmla="*/ 60 w 402"/>
                <a:gd name="T25" fmla="*/ 75 h 172"/>
                <a:gd name="T26" fmla="*/ 0 w 402"/>
                <a:gd name="T27" fmla="*/ 9 h 172"/>
                <a:gd name="T28" fmla="*/ 89 w 402"/>
                <a:gd name="T29" fmla="*/ 0 h 172"/>
                <a:gd name="T30" fmla="*/ 60 w 402"/>
                <a:gd name="T31" fmla="*/ 75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02" h="172">
                  <a:moveTo>
                    <a:pt x="335" y="152"/>
                  </a:moveTo>
                  <a:lnTo>
                    <a:pt x="335" y="152"/>
                  </a:lnTo>
                  <a:lnTo>
                    <a:pt x="57" y="45"/>
                  </a:lnTo>
                  <a:lnTo>
                    <a:pt x="67" y="20"/>
                  </a:lnTo>
                  <a:lnTo>
                    <a:pt x="345" y="127"/>
                  </a:lnTo>
                  <a:lnTo>
                    <a:pt x="335" y="152"/>
                  </a:lnTo>
                  <a:close/>
                  <a:moveTo>
                    <a:pt x="342" y="97"/>
                  </a:moveTo>
                  <a:lnTo>
                    <a:pt x="342" y="97"/>
                  </a:lnTo>
                  <a:lnTo>
                    <a:pt x="402" y="163"/>
                  </a:lnTo>
                  <a:lnTo>
                    <a:pt x="313" y="172"/>
                  </a:lnTo>
                  <a:lnTo>
                    <a:pt x="342" y="97"/>
                  </a:lnTo>
                  <a:close/>
                  <a:moveTo>
                    <a:pt x="60" y="75"/>
                  </a:moveTo>
                  <a:lnTo>
                    <a:pt x="60" y="75"/>
                  </a:lnTo>
                  <a:lnTo>
                    <a:pt x="0" y="9"/>
                  </a:lnTo>
                  <a:lnTo>
                    <a:pt x="89" y="0"/>
                  </a:lnTo>
                  <a:lnTo>
                    <a:pt x="60" y="75"/>
                  </a:lnTo>
                  <a:close/>
                </a:path>
              </a:pathLst>
            </a:custGeom>
            <a:solidFill>
              <a:srgbClr val="59556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409">
              <a:extLst>
                <a:ext uri="{FF2B5EF4-FFF2-40B4-BE49-F238E27FC236}">
                  <a16:creationId xmlns:a16="http://schemas.microsoft.com/office/drawing/2014/main" id="{8489EC82-2A57-37CD-E02B-68C000EC053A}"/>
                </a:ext>
              </a:extLst>
            </p:cNvPr>
            <p:cNvSpPr>
              <a:spLocks noEditPoints="1"/>
            </p:cNvSpPr>
            <p:nvPr/>
          </p:nvSpPr>
          <p:spPr bwMode="auto">
            <a:xfrm>
              <a:off x="9288463" y="4168776"/>
              <a:ext cx="479425" cy="547688"/>
            </a:xfrm>
            <a:custGeom>
              <a:avLst/>
              <a:gdLst>
                <a:gd name="T0" fmla="*/ 54 w 381"/>
                <a:gd name="T1" fmla="*/ 393 h 434"/>
                <a:gd name="T2" fmla="*/ 54 w 381"/>
                <a:gd name="T3" fmla="*/ 393 h 434"/>
                <a:gd name="T4" fmla="*/ 347 w 381"/>
                <a:gd name="T5" fmla="*/ 58 h 434"/>
                <a:gd name="T6" fmla="*/ 327 w 381"/>
                <a:gd name="T7" fmla="*/ 41 h 434"/>
                <a:gd name="T8" fmla="*/ 34 w 381"/>
                <a:gd name="T9" fmla="*/ 375 h 434"/>
                <a:gd name="T10" fmla="*/ 54 w 381"/>
                <a:gd name="T11" fmla="*/ 393 h 434"/>
                <a:gd name="T12" fmla="*/ 23 w 381"/>
                <a:gd name="T13" fmla="*/ 347 h 434"/>
                <a:gd name="T14" fmla="*/ 23 w 381"/>
                <a:gd name="T15" fmla="*/ 347 h 434"/>
                <a:gd name="T16" fmla="*/ 0 w 381"/>
                <a:gd name="T17" fmla="*/ 434 h 434"/>
                <a:gd name="T18" fmla="*/ 83 w 381"/>
                <a:gd name="T19" fmla="*/ 400 h 434"/>
                <a:gd name="T20" fmla="*/ 23 w 381"/>
                <a:gd name="T21" fmla="*/ 347 h 434"/>
                <a:gd name="T22" fmla="*/ 358 w 381"/>
                <a:gd name="T23" fmla="*/ 86 h 434"/>
                <a:gd name="T24" fmla="*/ 358 w 381"/>
                <a:gd name="T25" fmla="*/ 86 h 434"/>
                <a:gd name="T26" fmla="*/ 381 w 381"/>
                <a:gd name="T27" fmla="*/ 0 h 434"/>
                <a:gd name="T28" fmla="*/ 298 w 381"/>
                <a:gd name="T29" fmla="*/ 33 h 434"/>
                <a:gd name="T30" fmla="*/ 358 w 381"/>
                <a:gd name="T31" fmla="*/ 86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81" h="434">
                  <a:moveTo>
                    <a:pt x="54" y="393"/>
                  </a:moveTo>
                  <a:lnTo>
                    <a:pt x="54" y="393"/>
                  </a:lnTo>
                  <a:lnTo>
                    <a:pt x="347" y="58"/>
                  </a:lnTo>
                  <a:lnTo>
                    <a:pt x="327" y="41"/>
                  </a:lnTo>
                  <a:lnTo>
                    <a:pt x="34" y="375"/>
                  </a:lnTo>
                  <a:lnTo>
                    <a:pt x="54" y="393"/>
                  </a:lnTo>
                  <a:close/>
                  <a:moveTo>
                    <a:pt x="23" y="347"/>
                  </a:moveTo>
                  <a:lnTo>
                    <a:pt x="23" y="347"/>
                  </a:lnTo>
                  <a:lnTo>
                    <a:pt x="0" y="434"/>
                  </a:lnTo>
                  <a:lnTo>
                    <a:pt x="83" y="400"/>
                  </a:lnTo>
                  <a:lnTo>
                    <a:pt x="23" y="347"/>
                  </a:lnTo>
                  <a:close/>
                  <a:moveTo>
                    <a:pt x="358" y="86"/>
                  </a:moveTo>
                  <a:lnTo>
                    <a:pt x="358" y="86"/>
                  </a:lnTo>
                  <a:lnTo>
                    <a:pt x="381" y="0"/>
                  </a:lnTo>
                  <a:lnTo>
                    <a:pt x="298" y="33"/>
                  </a:lnTo>
                  <a:lnTo>
                    <a:pt x="358" y="86"/>
                  </a:lnTo>
                  <a:close/>
                </a:path>
              </a:pathLst>
            </a:custGeom>
            <a:solidFill>
              <a:srgbClr val="59556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410">
              <a:extLst>
                <a:ext uri="{FF2B5EF4-FFF2-40B4-BE49-F238E27FC236}">
                  <a16:creationId xmlns:a16="http://schemas.microsoft.com/office/drawing/2014/main" id="{8F62BFEE-7130-EBE5-7EBD-9C26F80F46AB}"/>
                </a:ext>
              </a:extLst>
            </p:cNvPr>
            <p:cNvSpPr>
              <a:spLocks noEditPoints="1"/>
            </p:cNvSpPr>
            <p:nvPr/>
          </p:nvSpPr>
          <p:spPr bwMode="auto">
            <a:xfrm>
              <a:off x="9285288" y="4773613"/>
              <a:ext cx="493713" cy="1044575"/>
            </a:xfrm>
            <a:custGeom>
              <a:avLst/>
              <a:gdLst>
                <a:gd name="T0" fmla="*/ 348 w 391"/>
                <a:gd name="T1" fmla="*/ 773 h 828"/>
                <a:gd name="T2" fmla="*/ 348 w 391"/>
                <a:gd name="T3" fmla="*/ 773 h 828"/>
                <a:gd name="T4" fmla="*/ 19 w 391"/>
                <a:gd name="T5" fmla="*/ 66 h 828"/>
                <a:gd name="T6" fmla="*/ 43 w 391"/>
                <a:gd name="T7" fmla="*/ 54 h 828"/>
                <a:gd name="T8" fmla="*/ 373 w 391"/>
                <a:gd name="T9" fmla="*/ 762 h 828"/>
                <a:gd name="T10" fmla="*/ 348 w 391"/>
                <a:gd name="T11" fmla="*/ 773 h 828"/>
                <a:gd name="T12" fmla="*/ 391 w 391"/>
                <a:gd name="T13" fmla="*/ 738 h 828"/>
                <a:gd name="T14" fmla="*/ 391 w 391"/>
                <a:gd name="T15" fmla="*/ 738 h 828"/>
                <a:gd name="T16" fmla="*/ 389 w 391"/>
                <a:gd name="T17" fmla="*/ 828 h 828"/>
                <a:gd name="T18" fmla="*/ 319 w 391"/>
                <a:gd name="T19" fmla="*/ 772 h 828"/>
                <a:gd name="T20" fmla="*/ 391 w 391"/>
                <a:gd name="T21" fmla="*/ 738 h 828"/>
                <a:gd name="T22" fmla="*/ 0 w 391"/>
                <a:gd name="T23" fmla="*/ 89 h 828"/>
                <a:gd name="T24" fmla="*/ 0 w 391"/>
                <a:gd name="T25" fmla="*/ 89 h 828"/>
                <a:gd name="T26" fmla="*/ 2 w 391"/>
                <a:gd name="T27" fmla="*/ 0 h 828"/>
                <a:gd name="T28" fmla="*/ 73 w 391"/>
                <a:gd name="T29" fmla="*/ 55 h 828"/>
                <a:gd name="T30" fmla="*/ 0 w 391"/>
                <a:gd name="T31" fmla="*/ 89 h 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91" h="828">
                  <a:moveTo>
                    <a:pt x="348" y="773"/>
                  </a:moveTo>
                  <a:lnTo>
                    <a:pt x="348" y="773"/>
                  </a:lnTo>
                  <a:lnTo>
                    <a:pt x="19" y="66"/>
                  </a:lnTo>
                  <a:lnTo>
                    <a:pt x="43" y="54"/>
                  </a:lnTo>
                  <a:lnTo>
                    <a:pt x="373" y="762"/>
                  </a:lnTo>
                  <a:lnTo>
                    <a:pt x="348" y="773"/>
                  </a:lnTo>
                  <a:close/>
                  <a:moveTo>
                    <a:pt x="391" y="738"/>
                  </a:moveTo>
                  <a:lnTo>
                    <a:pt x="391" y="738"/>
                  </a:lnTo>
                  <a:lnTo>
                    <a:pt x="389" y="828"/>
                  </a:lnTo>
                  <a:lnTo>
                    <a:pt x="319" y="772"/>
                  </a:lnTo>
                  <a:lnTo>
                    <a:pt x="391" y="738"/>
                  </a:lnTo>
                  <a:close/>
                  <a:moveTo>
                    <a:pt x="0" y="89"/>
                  </a:moveTo>
                  <a:lnTo>
                    <a:pt x="0" y="89"/>
                  </a:lnTo>
                  <a:lnTo>
                    <a:pt x="2" y="0"/>
                  </a:lnTo>
                  <a:lnTo>
                    <a:pt x="73" y="55"/>
                  </a:lnTo>
                  <a:lnTo>
                    <a:pt x="0" y="89"/>
                  </a:lnTo>
                  <a:close/>
                </a:path>
              </a:pathLst>
            </a:custGeom>
            <a:solidFill>
              <a:srgbClr val="59556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411">
              <a:extLst>
                <a:ext uri="{FF2B5EF4-FFF2-40B4-BE49-F238E27FC236}">
                  <a16:creationId xmlns:a16="http://schemas.microsoft.com/office/drawing/2014/main" id="{EC3B9CEF-EF3F-8778-8222-086BDDECCF3D}"/>
                </a:ext>
              </a:extLst>
            </p:cNvPr>
            <p:cNvSpPr>
              <a:spLocks noEditPoints="1"/>
            </p:cNvSpPr>
            <p:nvPr/>
          </p:nvSpPr>
          <p:spPr bwMode="auto">
            <a:xfrm>
              <a:off x="9250363" y="5400676"/>
              <a:ext cx="541337" cy="628650"/>
            </a:xfrm>
            <a:custGeom>
              <a:avLst/>
              <a:gdLst>
                <a:gd name="T0" fmla="*/ 271 w 320"/>
                <a:gd name="T1" fmla="*/ 416 h 463"/>
                <a:gd name="T2" fmla="*/ 271 w 320"/>
                <a:gd name="T3" fmla="*/ 416 h 463"/>
                <a:gd name="T4" fmla="*/ 27 w 320"/>
                <a:gd name="T5" fmla="*/ 62 h 463"/>
                <a:gd name="T6" fmla="*/ 49 w 320"/>
                <a:gd name="T7" fmla="*/ 47 h 463"/>
                <a:gd name="T8" fmla="*/ 293 w 320"/>
                <a:gd name="T9" fmla="*/ 401 h 463"/>
                <a:gd name="T10" fmla="*/ 271 w 320"/>
                <a:gd name="T11" fmla="*/ 416 h 463"/>
                <a:gd name="T12" fmla="*/ 308 w 320"/>
                <a:gd name="T13" fmla="*/ 375 h 463"/>
                <a:gd name="T14" fmla="*/ 308 w 320"/>
                <a:gd name="T15" fmla="*/ 375 h 463"/>
                <a:gd name="T16" fmla="*/ 320 w 320"/>
                <a:gd name="T17" fmla="*/ 463 h 463"/>
                <a:gd name="T18" fmla="*/ 242 w 320"/>
                <a:gd name="T19" fmla="*/ 420 h 463"/>
                <a:gd name="T20" fmla="*/ 308 w 320"/>
                <a:gd name="T21" fmla="*/ 375 h 463"/>
                <a:gd name="T22" fmla="*/ 13 w 320"/>
                <a:gd name="T23" fmla="*/ 88 h 463"/>
                <a:gd name="T24" fmla="*/ 13 w 320"/>
                <a:gd name="T25" fmla="*/ 88 h 463"/>
                <a:gd name="T26" fmla="*/ 0 w 320"/>
                <a:gd name="T27" fmla="*/ 0 h 463"/>
                <a:gd name="T28" fmla="*/ 79 w 320"/>
                <a:gd name="T29" fmla="*/ 43 h 463"/>
                <a:gd name="T30" fmla="*/ 13 w 320"/>
                <a:gd name="T31" fmla="*/ 88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20" h="463">
                  <a:moveTo>
                    <a:pt x="271" y="416"/>
                  </a:moveTo>
                  <a:lnTo>
                    <a:pt x="271" y="416"/>
                  </a:lnTo>
                  <a:lnTo>
                    <a:pt x="27" y="62"/>
                  </a:lnTo>
                  <a:lnTo>
                    <a:pt x="49" y="47"/>
                  </a:lnTo>
                  <a:lnTo>
                    <a:pt x="293" y="401"/>
                  </a:lnTo>
                  <a:lnTo>
                    <a:pt x="271" y="416"/>
                  </a:lnTo>
                  <a:close/>
                  <a:moveTo>
                    <a:pt x="308" y="375"/>
                  </a:moveTo>
                  <a:lnTo>
                    <a:pt x="308" y="375"/>
                  </a:lnTo>
                  <a:lnTo>
                    <a:pt x="320" y="463"/>
                  </a:lnTo>
                  <a:lnTo>
                    <a:pt x="242" y="420"/>
                  </a:lnTo>
                  <a:lnTo>
                    <a:pt x="308" y="375"/>
                  </a:lnTo>
                  <a:close/>
                  <a:moveTo>
                    <a:pt x="13" y="88"/>
                  </a:moveTo>
                  <a:lnTo>
                    <a:pt x="13" y="88"/>
                  </a:lnTo>
                  <a:lnTo>
                    <a:pt x="0" y="0"/>
                  </a:lnTo>
                  <a:lnTo>
                    <a:pt x="79" y="43"/>
                  </a:lnTo>
                  <a:lnTo>
                    <a:pt x="13" y="88"/>
                  </a:lnTo>
                  <a:close/>
                </a:path>
              </a:pathLst>
            </a:custGeom>
            <a:solidFill>
              <a:srgbClr val="595565"/>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412">
              <a:extLst>
                <a:ext uri="{FF2B5EF4-FFF2-40B4-BE49-F238E27FC236}">
                  <a16:creationId xmlns:a16="http://schemas.microsoft.com/office/drawing/2014/main" id="{7EB634A5-12AF-377C-C7F3-1018890EBD5D}"/>
                </a:ext>
              </a:extLst>
            </p:cNvPr>
            <p:cNvSpPr>
              <a:spLocks noEditPoints="1"/>
            </p:cNvSpPr>
            <p:nvPr/>
          </p:nvSpPr>
          <p:spPr bwMode="auto">
            <a:xfrm rot="21366628">
              <a:off x="7079506" y="2476774"/>
              <a:ext cx="129656" cy="1293013"/>
            </a:xfrm>
            <a:custGeom>
              <a:avLst/>
              <a:gdLst>
                <a:gd name="T0" fmla="*/ 48 w 101"/>
                <a:gd name="T1" fmla="*/ 993 h 1059"/>
                <a:gd name="T2" fmla="*/ 48 w 101"/>
                <a:gd name="T3" fmla="*/ 993 h 1059"/>
                <a:gd name="T4" fmla="*/ 26 w 101"/>
                <a:gd name="T5" fmla="*/ 66 h 1059"/>
                <a:gd name="T6" fmla="*/ 53 w 101"/>
                <a:gd name="T7" fmla="*/ 66 h 1059"/>
                <a:gd name="T8" fmla="*/ 74 w 101"/>
                <a:gd name="T9" fmla="*/ 992 h 1059"/>
                <a:gd name="T10" fmla="*/ 48 w 101"/>
                <a:gd name="T11" fmla="*/ 993 h 1059"/>
                <a:gd name="T12" fmla="*/ 101 w 101"/>
                <a:gd name="T13" fmla="*/ 978 h 1059"/>
                <a:gd name="T14" fmla="*/ 101 w 101"/>
                <a:gd name="T15" fmla="*/ 978 h 1059"/>
                <a:gd name="T16" fmla="*/ 62 w 101"/>
                <a:gd name="T17" fmla="*/ 1059 h 1059"/>
                <a:gd name="T18" fmla="*/ 21 w 101"/>
                <a:gd name="T19" fmla="*/ 980 h 1059"/>
                <a:gd name="T20" fmla="*/ 101 w 101"/>
                <a:gd name="T21" fmla="*/ 978 h 1059"/>
                <a:gd name="T22" fmla="*/ 0 w 101"/>
                <a:gd name="T23" fmla="*/ 80 h 1059"/>
                <a:gd name="T24" fmla="*/ 0 w 101"/>
                <a:gd name="T25" fmla="*/ 80 h 1059"/>
                <a:gd name="T26" fmla="*/ 38 w 101"/>
                <a:gd name="T27" fmla="*/ 0 h 1059"/>
                <a:gd name="T28" fmla="*/ 80 w 101"/>
                <a:gd name="T29" fmla="*/ 79 h 1059"/>
                <a:gd name="T30" fmla="*/ 0 w 101"/>
                <a:gd name="T31" fmla="*/ 80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1" h="1059">
                  <a:moveTo>
                    <a:pt x="48" y="993"/>
                  </a:moveTo>
                  <a:lnTo>
                    <a:pt x="48" y="993"/>
                  </a:lnTo>
                  <a:lnTo>
                    <a:pt x="26" y="66"/>
                  </a:lnTo>
                  <a:lnTo>
                    <a:pt x="53" y="66"/>
                  </a:lnTo>
                  <a:lnTo>
                    <a:pt x="74" y="992"/>
                  </a:lnTo>
                  <a:lnTo>
                    <a:pt x="48" y="993"/>
                  </a:lnTo>
                  <a:close/>
                  <a:moveTo>
                    <a:pt x="101" y="978"/>
                  </a:moveTo>
                  <a:lnTo>
                    <a:pt x="101" y="978"/>
                  </a:lnTo>
                  <a:lnTo>
                    <a:pt x="62" y="1059"/>
                  </a:lnTo>
                  <a:lnTo>
                    <a:pt x="21" y="980"/>
                  </a:lnTo>
                  <a:lnTo>
                    <a:pt x="101" y="978"/>
                  </a:lnTo>
                  <a:close/>
                  <a:moveTo>
                    <a:pt x="0" y="80"/>
                  </a:moveTo>
                  <a:lnTo>
                    <a:pt x="0" y="80"/>
                  </a:lnTo>
                  <a:lnTo>
                    <a:pt x="38" y="0"/>
                  </a:lnTo>
                  <a:lnTo>
                    <a:pt x="80" y="79"/>
                  </a:lnTo>
                  <a:lnTo>
                    <a:pt x="0" y="80"/>
                  </a:lnTo>
                  <a:close/>
                </a:path>
              </a:pathLst>
            </a:custGeom>
            <a:solidFill>
              <a:srgbClr val="FF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56376858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F02BCADD0C0F3489BB50C17E15D282B" ma:contentTypeVersion="1" ma:contentTypeDescription="Create a new document." ma:contentTypeScope="" ma:versionID="ace17ca2901e30305b9830c67992e450">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9EB9E4-6331-4758-AF21-15A1DBD0A976}">
  <ds:schemaRefs>
    <ds:schemaRef ds:uri="http://schemas.microsoft.com/sharepoint/v3/contenttype/forms"/>
  </ds:schemaRefs>
</ds:datastoreItem>
</file>

<file path=customXml/itemProps2.xml><?xml version="1.0" encoding="utf-8"?>
<ds:datastoreItem xmlns:ds="http://schemas.openxmlformats.org/officeDocument/2006/customXml" ds:itemID="{3E78EC77-94D0-4012-9BCD-F263393FC584}">
  <ds:schemaRefs>
    <ds:schemaRef ds:uri="http://schemas.microsoft.com/office/2006/metadata/properties"/>
    <ds:schemaRef ds:uri="http://schemas.microsoft.com/office/infopath/2007/PartnerControls"/>
    <ds:schemaRef ds:uri="42baedd6-7e4e-4f06-a7e7-e2aa1f63e1e0"/>
    <ds:schemaRef ds:uri="46d420cd-1085-4be0-bb80-00a1c4f16a86"/>
  </ds:schemaRefs>
</ds:datastoreItem>
</file>

<file path=customXml/itemProps3.xml><?xml version="1.0" encoding="utf-8"?>
<ds:datastoreItem xmlns:ds="http://schemas.openxmlformats.org/officeDocument/2006/customXml" ds:itemID="{96343F7E-07CA-4FAC-A6D2-AC1703DA8C5B}"/>
</file>

<file path=docProps/app.xml><?xml version="1.0" encoding="utf-8"?>
<Properties xmlns="http://schemas.openxmlformats.org/officeDocument/2006/extended-properties" xmlns:vt="http://schemas.openxmlformats.org/officeDocument/2006/docPropsVTypes">
  <TotalTime>7175</TotalTime>
  <Words>939</Words>
  <Application>Microsoft Office PowerPoint</Application>
  <PresentationFormat>Widescreen</PresentationFormat>
  <Paragraphs>364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Bold</vt:lpstr>
      <vt:lpstr>Calibri Bold Italic</vt:lpstr>
      <vt:lpstr>Calibri Italic</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210</cp:revision>
  <cp:lastPrinted>2019-07-16T13:07:28Z</cp:lastPrinted>
  <dcterms:created xsi:type="dcterms:W3CDTF">2004-08-07T03:10:56Z</dcterms:created>
  <dcterms:modified xsi:type="dcterms:W3CDTF">2023-08-17T17:25:33Z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0x010100DF02BCADD0C0F3489BB50C17E15D282B</vt:lpwstr>
  </property>
  <property fmtid="{D5CDD505-2E9C-101B-9397-08002B2CF9AE}" pid="3" name="MediaServiceImageTags">
    <vt:lpwstr/>
  </property>
</Properties>
</file>