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1D23B-3DD1-BC57-EDE7-4B74D25F7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E58F46-9E15-D036-B497-BB4E629A15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4A1E3-F46B-F383-A8C9-04E0EDFF2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A9B-C74D-4679-B754-D3309B2120F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0BE04-F84A-0312-613F-E673F45F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DCCF6-F596-8F0E-D3CF-F573BAA4B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CD19-655F-459B-8568-13136FC24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5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CC3A-0B35-666E-185F-59B70C183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CA5C55-4D3E-9ABA-3EB3-9EAD34342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86479-AFFF-8E9C-8BE7-228C7A4B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A9B-C74D-4679-B754-D3309B2120F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ED8A5-C87B-8AD0-4438-C02B23DBE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F3D55-8D2D-940D-1AD0-CD8F2D75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CD19-655F-459B-8568-13136FC24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9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9B567F-43C9-D047-1438-5A2AC62991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55D9E-AD3B-4E38-7784-29D799961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EBD10-21AD-79D9-C2BE-0F84AB982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A9B-C74D-4679-B754-D3309B2120F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E703E-D2A4-A944-923E-E086A07AC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20282-F9B5-9BBE-264C-ED801DC4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CD19-655F-459B-8568-13136FC24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5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CAE44-206B-B571-6873-3E867B264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7E22E-B887-DAE0-BDA2-4F7AE3105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A4CBF-11F1-599C-5C48-433295529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A9B-C74D-4679-B754-D3309B2120F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F589B-8E77-46F9-81E3-AA94B805E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9D1B9-6622-A686-7419-13EF12A1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CD19-655F-459B-8568-13136FC24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9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0F94A-C0C4-79DA-0F4F-EAF2A1041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951D2-B269-690E-FAB8-969198B87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69912-3C9F-D291-E72A-001F83EA5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A9B-C74D-4679-B754-D3309B2120F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AFCCC-19D9-E617-EC61-2CD45CEB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785B3-297A-E632-8635-86E19BE3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CD19-655F-459B-8568-13136FC24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5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1744-8AE6-9EDB-A3A1-716E2CBE2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C45C7-77EC-C34A-D172-4A51B32213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89A31-402F-A6B9-917C-3F985B77B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EEAAD-FF74-D605-6364-9473F4938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A9B-C74D-4679-B754-D3309B2120F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C67D5-BA9F-50BF-019F-C3CEC768A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6FF70-F94E-0AAB-6281-74800766B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CD19-655F-459B-8568-13136FC24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4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AABF8-D858-D056-1438-A3B0136AA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8A267-BF98-2AB9-3F81-E952DAA73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61F71-5361-FB57-4E16-4D2A0FBD9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A60F15-5FB0-AD11-DBF5-7674E91A70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21CF65-07CE-F71A-446D-E3E1020A3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42CCB5-2033-C546-F68A-F70254FF0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A9B-C74D-4679-B754-D3309B2120F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D6B29C-4805-DA2C-83B5-9E8238CE6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89942-D5AA-66A1-6304-E331DDE8D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CD19-655F-459B-8568-13136FC24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2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75A39-E6F6-B4F4-D5D5-0F3D5CA25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4CDAF5-7D13-CB5A-13C9-B376CD75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A9B-C74D-4679-B754-D3309B2120F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871FA-EC65-3BE6-05F9-270C18EF1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21ED2-6728-A1EC-1F0C-614860BDF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CD19-655F-459B-8568-13136FC24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1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5457E3-3D1C-23B8-0533-F5516963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A9B-C74D-4679-B754-D3309B2120F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0A6E47-B6AC-A402-42C6-0E443A89E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F691B-50D6-2D47-FA74-571AFDAF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CD19-655F-459B-8568-13136FC24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0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86B32-D0B5-7B25-11B7-072EBC36C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0369B-D91A-7915-2A55-F6BA8FB20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E6595-9C23-F5BC-24B1-4A0FCFC82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AEE95E-8AE4-FDF5-C1C0-70C5719F7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A9B-C74D-4679-B754-D3309B2120F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F1021-E998-7B10-5CBF-044E03A71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0527E-5F5F-D7AC-0C23-CDD629426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CD19-655F-459B-8568-13136FC24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7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CAAFF-B843-BE9F-DDC5-71F1071FC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667673-1B79-A972-17A0-B80A50AA66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1B8F2F-6C28-0E16-5479-27D79C254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6F6C2-E3AF-F74C-585F-5C028873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A9B-C74D-4679-B754-D3309B2120F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BBEB2-6A10-30AF-68A9-2F60FCF1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D6BB0-927E-CBDC-3C98-8CD0524A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CD19-655F-459B-8568-13136FC24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6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D3CA77-F7A3-F2AE-D23C-E89692925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96EDD-FA78-E91D-3962-2CA4609F8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660F0-3B9F-5AE4-0366-E55B5A23B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9A9B-C74D-4679-B754-D3309B2120F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BE56D-2E28-A21A-3F54-F83A7806E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CC616-9B89-662A-9FC1-BE851DAC5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CCD19-655F-459B-8568-13136FC24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897BD57-77D8-C26F-6A6F-9E1E6E2D1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3" t="8589" r="30008" b="32222"/>
          <a:stretch>
            <a:fillRect/>
          </a:stretch>
        </p:blipFill>
        <p:spPr bwMode="auto">
          <a:xfrm>
            <a:off x="1588" y="6350"/>
            <a:ext cx="4557712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672E6952-6C40-C324-98FD-01DA65156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599" y="846666"/>
            <a:ext cx="1591734" cy="122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id="{07E4AD42-6C3A-0C05-98EC-59C042110209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8" t="-4506" r="43517" b="48038"/>
          <a:stretch>
            <a:fillRect/>
          </a:stretch>
        </p:blipFill>
        <p:spPr bwMode="auto">
          <a:xfrm>
            <a:off x="7251671" y="1231269"/>
            <a:ext cx="2171730" cy="297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64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20">
            <a:extLst>
              <a:ext uri="{FF2B5EF4-FFF2-40B4-BE49-F238E27FC236}">
                <a16:creationId xmlns:a16="http://schemas.microsoft.com/office/drawing/2014/main" id="{73F3545D-BA0C-382A-01FB-7E32B4C3C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86100" y="5486400"/>
            <a:ext cx="571500" cy="571500"/>
          </a:xfrm>
          <a:prstGeom prst="star5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21">
            <a:extLst>
              <a:ext uri="{FF2B5EF4-FFF2-40B4-BE49-F238E27FC236}">
                <a16:creationId xmlns:a16="http://schemas.microsoft.com/office/drawing/2014/main" id="{41F87683-5325-DB94-39B6-66B4298B6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4400" y="9017000"/>
            <a:ext cx="962025" cy="914400"/>
          </a:xfrm>
          <a:prstGeom prst="star5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">
            <a:extLst>
              <a:ext uri="{FF2B5EF4-FFF2-40B4-BE49-F238E27FC236}">
                <a16:creationId xmlns:a16="http://schemas.microsoft.com/office/drawing/2014/main" id="{BFB2A3B6-EF4B-C4B0-15FE-FD7563545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575" y="9590088"/>
            <a:ext cx="962025" cy="914400"/>
          </a:xfrm>
          <a:prstGeom prst="star5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" name="Picture 3">
            <a:extLst>
              <a:ext uri="{FF2B5EF4-FFF2-40B4-BE49-F238E27FC236}">
                <a16:creationId xmlns:a16="http://schemas.microsoft.com/office/drawing/2014/main" id="{891394C3-A055-DAE1-B4C3-A840E9E6F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853" y="4064477"/>
            <a:ext cx="2921001" cy="1220329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Picture 1" descr="North American FT MS Conference banner">
            <a:extLst>
              <a:ext uri="{FF2B5EF4-FFF2-40B4-BE49-F238E27FC236}">
                <a16:creationId xmlns:a16="http://schemas.microsoft.com/office/drawing/2014/main" id="{0CAE4CA4-D441-25D6-9D5B-5A38FAFC8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1430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0890517C-706B-5C7F-B7DB-6E97032F7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3" t="8589" r="30008" b="32222"/>
          <a:stretch>
            <a:fillRect/>
          </a:stretch>
        </p:blipFill>
        <p:spPr bwMode="auto">
          <a:xfrm>
            <a:off x="9113255" y="3862397"/>
            <a:ext cx="1996728" cy="1839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4D989F39-391C-1921-063C-D49CE9BCC07B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8" t="-4506" r="43517" b="48038"/>
          <a:stretch>
            <a:fillRect/>
          </a:stretch>
        </p:blipFill>
        <p:spPr bwMode="auto">
          <a:xfrm>
            <a:off x="9934437" y="3252232"/>
            <a:ext cx="891602" cy="122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401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7529F5-1A76-F687-D8D9-725D38E112BD}"/>
              </a:ext>
            </a:extLst>
          </p:cNvPr>
          <p:cNvSpPr/>
          <p:nvPr/>
        </p:nvSpPr>
        <p:spPr>
          <a:xfrm>
            <a:off x="166255" y="212436"/>
            <a:ext cx="10889672" cy="22629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8E625611-F14F-9499-196F-8CCE02FD7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3" t="8589" r="30008" b="32222"/>
          <a:stretch>
            <a:fillRect/>
          </a:stretch>
        </p:blipFill>
        <p:spPr bwMode="auto">
          <a:xfrm>
            <a:off x="4873633" y="3585150"/>
            <a:ext cx="2127399" cy="195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map of the state of california&#10;&#10;Description automatically generated">
            <a:extLst>
              <a:ext uri="{FF2B5EF4-FFF2-40B4-BE49-F238E27FC236}">
                <a16:creationId xmlns:a16="http://schemas.microsoft.com/office/drawing/2014/main" id="{8FCA9362-E41C-2689-869F-501D02B2BE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16" y="2770720"/>
            <a:ext cx="3588327" cy="3588327"/>
          </a:xfrm>
          <a:prstGeom prst="rect">
            <a:avLst/>
          </a:prstGeom>
        </p:spPr>
      </p:pic>
      <p:pic>
        <p:nvPicPr>
          <p:cNvPr id="9" name="Picture 8" descr="A map of the state of california&#10;&#10;Description automatically generated">
            <a:extLst>
              <a:ext uri="{FF2B5EF4-FFF2-40B4-BE49-F238E27FC236}">
                <a16:creationId xmlns:a16="http://schemas.microsoft.com/office/drawing/2014/main" id="{DDA3FC07-8AA7-1378-616D-FD89F81FAB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857" y="2896185"/>
            <a:ext cx="3588327" cy="358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6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Rodgers</dc:creator>
  <cp:lastModifiedBy>Ryan Rodgers</cp:lastModifiedBy>
  <cp:revision>1</cp:revision>
  <dcterms:created xsi:type="dcterms:W3CDTF">2024-10-24T18:43:28Z</dcterms:created>
  <dcterms:modified xsi:type="dcterms:W3CDTF">2024-10-24T21:53:01Z</dcterms:modified>
</cp:coreProperties>
</file>